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theme/themeOverride12.xml" ContentType="application/vnd.openxmlformats-officedocument.themeOverr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diagrams/colors11.xml" ContentType="application/vnd.openxmlformats-officedocument.drawingml.diagramColors+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theme/themeOverride1.xml" ContentType="application/vnd.openxmlformats-officedocument.themeOverride+xml"/>
  <Override PartName="/ppt/diagrams/quickStyle17.xml" ContentType="application/vnd.openxmlformats-officedocument.drawingml.diagramStyle+xml"/>
  <Override PartName="/ppt/diagrams/drawing18.xml" ContentType="application/vnd.ms-office.drawingml.diagramDrawing+xml"/>
  <Override PartName="/ppt/tableStyles.xml" ContentType="application/vnd.openxmlformats-officedocument.presentationml.tableStyles+xml"/>
  <Override PartName="/ppt/slideLayouts/slideLayout102.xml" ContentType="application/vnd.openxmlformats-officedocument.presentationml.slideLayout+xml"/>
  <Override PartName="/ppt/diagrams/layout17.xml" ContentType="application/vnd.openxmlformats-officedocument.drawingml.diagram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theme/themeOverride17.xml" ContentType="application/vnd.openxmlformats-officedocument.themeOverride+xml"/>
  <Override PartName="/ppt/theme/themeOverride28.xml" ContentType="application/vnd.openxmlformats-officedocument.themeOverr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diagrams/colors4.xml" ContentType="application/vnd.openxmlformats-officedocument.drawingml.diagramColors+xml"/>
  <Override PartName="/ppt/diagrams/drawing10.xml" ContentType="application/vnd.ms-office.drawingml.diagramDrawing+xml"/>
  <Override PartName="/ppt/diagrams/colors16.xml" ContentType="application/vnd.openxmlformats-officedocument.drawingml.diagramColors+xml"/>
  <Override PartName="/ppt/diagrams/data18.xml" ContentType="application/vnd.openxmlformats-officedocument.drawingml.diagramData+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diagrams/drawing3.xml" ContentType="application/vnd.ms-office.drawingml.diagramDrawing+xml"/>
  <Override PartName="/ppt/theme/themeOverride20.xml" ContentType="application/vnd.openxmlformats-officedocument.themeOverr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diagrams/quickStyle3.xml" ContentType="application/vnd.openxmlformats-officedocument.drawingml.diagramStyle+xml"/>
  <Override PartName="/ppt/theme/themeOverride6.xml" ContentType="application/vnd.openxmlformats-officedocument.themeOverride+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diagrams/layout6.xml" ContentType="application/vnd.openxmlformats-officedocument.drawingml.diagramLayout+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diagrams/drawing8.xml" ContentType="application/vnd.ms-office.drawingml.diagramDrawing+xml"/>
  <Override PartName="/ppt/diagrams/quickStyle8.xml" ContentType="application/vnd.openxmlformats-officedocument.drawingml.diagramStyle+xml"/>
  <Override PartName="/ppt/diagrams/layout14.xml" ContentType="application/vnd.openxmlformats-officedocument.drawingml.diagramLayout+xml"/>
  <Override PartName="/ppt/theme/themeOverride25.xml" ContentType="application/vnd.openxmlformats-officedocument.themeOverride+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theme/themeOverride14.xml" ContentType="application/vnd.openxmlformats-officedocument.themeOverride+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diagrams/colors1.xml" ContentType="application/vnd.openxmlformats-officedocument.drawingml.diagramColors+xml"/>
  <Override PartName="/ppt/diagrams/colors13.xml" ContentType="application/vnd.openxmlformats-officedocument.drawingml.diagramColors+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diagrams/data15.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theme/themeOverride3.xml" ContentType="application/vnd.openxmlformats-officedocument.themeOverr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theme/themeOverride19.xml" ContentType="application/vnd.openxmlformats-officedocument.themeOverr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diagrams/colors6.xml" ContentType="application/vnd.openxmlformats-officedocument.drawingml.diagramColors+xml"/>
  <Override PartName="/ppt/diagrams/quickStyle11.xml" ContentType="application/vnd.openxmlformats-officedocument.drawingml.diagramStyle+xml"/>
  <Override PartName="/ppt/diagrams/drawing12.xml" ContentType="application/vnd.ms-office.drawingml.diagramDrawing+xml"/>
  <Override PartName="/ppt/notesSlides/notesSlide10.xml" ContentType="application/vnd.openxmlformats-officedocument.presentationml.notesSlide+xml"/>
  <Override PartName="/ppt/diagrams/colors18.xml" ContentType="application/vnd.openxmlformats-officedocument.drawingml.diagramColors+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theme/themeOverride22.xml" ContentType="application/vnd.openxmlformats-officedocument.themeOverride+xml"/>
  <Override PartName="/ppt/slideMasters/slideMaster2.xml" ContentType="application/vnd.openxmlformats-officedocument.presentationml.slideMaster+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diagrams/quickStyle5.xml" ContentType="application/vnd.openxmlformats-officedocument.drawingml.diagramStyle+xml"/>
  <Override PartName="/ppt/theme/themeOverride8.xml" ContentType="application/vnd.openxmlformats-officedocument.themeOverride+xml"/>
  <Override PartName="/ppt/theme/themeOverride11.xml" ContentType="application/vnd.openxmlformats-officedocument.themeOverr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diagrams/drawing1.xml" ContentType="application/vnd.ms-office.drawingml.diagramDrawing+xml"/>
  <Override PartName="/ppt/diagrams/colors10.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diagrams/quickStyle1.xml" ContentType="application/vnd.openxmlformats-officedocument.drawingml.diagramStyle+xml"/>
  <Override PartName="/ppt/theme/themeOverride4.xml" ContentType="application/vnd.openxmlformats-officedocument.themeOverride+xml"/>
  <Override PartName="/ppt/diagrams/layout8.xml" ContentType="application/vnd.openxmlformats-officedocument.drawingml.diagramLayout+xml"/>
  <Override PartName="/ppt/diagrams/data12.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diagrams/data9.xml" ContentType="application/vnd.openxmlformats-officedocument.drawingml.diagramData+xml"/>
  <Override PartName="/ppt/diagrams/quickStyle16.xml" ContentType="application/vnd.openxmlformats-officedocument.drawingml.diagramStyle+xml"/>
  <Override PartName="/ppt/diagrams/drawing17.xml" ContentType="application/vnd.ms-office.drawingml.diagramDrawing+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diagrams/layout4.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diagrams/layout16.xml" ContentType="application/vnd.openxmlformats-officedocument.drawingml.diagramLayout+xml"/>
  <Override PartName="/ppt/notesSlides/notesSlide11.xml" ContentType="application/vnd.openxmlformats-officedocument.presentationml.notesSlide+xml"/>
  <Override PartName="/ppt/theme/themeOverride27.xml" ContentType="application/vnd.openxmlformats-officedocument.themeOverr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diagrams/drawing6.xml" ContentType="application/vnd.ms-office.drawingml.diagramDrawing+xml"/>
  <Override PartName="/ppt/theme/themeOverride16.xml" ContentType="application/vnd.openxmlformats-officedocument.themeOverrid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theme/themeOverride9.xml" ContentType="application/vnd.openxmlformats-officedocument.themeOverride+xml"/>
  <Override PartName="/ppt/diagrams/layout12.xml" ContentType="application/vnd.openxmlformats-officedocument.drawingml.diagramLayout+xml"/>
  <Override PartName="/ppt/diagrams/colors15.xml" ContentType="application/vnd.openxmlformats-officedocument.drawingml.diagramColors+xml"/>
  <Override PartName="/ppt/theme/themeOverride23.xml" ContentType="application/vnd.openxmlformats-officedocument.themeOverride+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diagrams/drawing2.xml" ContentType="application/vnd.ms-office.drawingml.diagramDrawing+xml"/>
  <Override PartName="/ppt/diagrams/data17.xml" ContentType="application/vnd.openxmlformats-officedocument.drawingml.diagramData+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diagrams/quickStyle2.xml" ContentType="application/vnd.openxmlformats-officedocument.drawingml.diagramStyle+xml"/>
  <Override PartName="/ppt/theme/themeOverride5.xml" ContentType="application/vnd.openxmlformats-officedocument.themeOverride+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notesSlides/notesSlide12.xml" ContentType="application/vnd.openxmlformats-officedocument.presentationml.notesSlide+xml"/>
  <Override PartName="/ppt/diagrams/drawing7.xml" ContentType="application/vnd.ms-office.drawingml.diagramDrawing+xml"/>
  <Override PartName="/ppt/diagrams/layout13.xml" ContentType="application/vnd.openxmlformats-officedocument.drawingml.diagramLayout+xml"/>
  <Override PartName="/ppt/theme/themeOverride24.xml" ContentType="application/vnd.openxmlformats-officedocument.themeOverr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diagrams/quickStyle7.xml" ContentType="application/vnd.openxmlformats-officedocument.drawingml.diagramStyle+xml"/>
  <Override PartName="/ppt/theme/themeOverride13.xml" ContentType="application/vnd.openxmlformats-officedocument.themeOverride+xml"/>
  <Override PartName="/ppt/slideLayouts/slideLayout58.xml" ContentType="application/vnd.openxmlformats-officedocument.presentationml.slideLayout+xml"/>
  <Override PartName="/ppt/diagrams/colors12.xml" ContentType="application/vnd.openxmlformats-officedocument.drawingml.diagramColors+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theme/themeOverride2.xml" ContentType="application/vnd.openxmlformats-officedocument.themeOverride+xml"/>
  <Override PartName="/ppt/diagrams/quickStyle18.xml" ContentType="application/vnd.openxmlformats-officedocument.drawingml.diagramStyle+xml"/>
  <Override PartName="/ppt/slides/slide40.xml" ContentType="application/vnd.openxmlformats-officedocument.presentationml.slide+xml"/>
  <Override PartName="/ppt/slideLayouts/slideLayout50.xml" ContentType="application/vnd.openxmlformats-officedocument.presentationml.slideLayout+xml"/>
  <Override PartName="/ppt/diagrams/layout18.xml" ContentType="application/vnd.openxmlformats-officedocument.drawingml.diagramLayout+xml"/>
  <Default Extension="wdp" ContentType="image/vnd.ms-photo"/>
  <Override PartName="/ppt/slideMasters/slideMaster9.xml" ContentType="application/vnd.openxmlformats-officedocument.presentationml.slideMaster+xml"/>
  <Default Extension="gif" ContentType="image/gif"/>
  <Override PartName="/ppt/diagrams/layout2.xml" ContentType="application/vnd.openxmlformats-officedocument.drawingml.diagramLayout+xml"/>
  <Override PartName="/ppt/theme/themeOverride18.xml" ContentType="application/vnd.openxmlformats-officedocument.themeOverride+xml"/>
  <Override PartName="/ppt/notesSlides/notesSlide8.xml" ContentType="application/vnd.openxmlformats-officedocument.presentationml.notesSlide+xml"/>
  <Override PartName="/ppt/slideLayouts/slideLayout99.xml" ContentType="application/vnd.openxmlformats-officedocument.presentationml.slideLayout+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drawing11.xml" ContentType="application/vnd.ms-office.drawingml.diagramDrawing+xml"/>
  <Override PartName="/ppt/diagrams/colors17.xml" ContentType="application/vnd.openxmlformats-officedocument.drawingml.diagramColors+xml"/>
  <Override PartName="/ppt/slideLayouts/slideLayout88.xml" ContentType="application/vnd.openxmlformats-officedocument.presentationml.slideLayout+xml"/>
  <Override PartName="/ppt/theme/theme11.xml" ContentType="application/vnd.openxmlformats-officedocument.them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diagrams/quickStyle4.xml" ContentType="application/vnd.openxmlformats-officedocument.drawingml.diagramStyle+xml"/>
  <Override PartName="/ppt/theme/themeOverride7.xml" ContentType="application/vnd.openxmlformats-officedocument.themeOverride+xml"/>
  <Override PartName="/ppt/diagrams/layout10.xml" ContentType="application/vnd.openxmlformats-officedocument.drawingml.diagramLayout+xml"/>
  <Override PartName="/ppt/theme/themeOverride21.xml" ContentType="application/vnd.openxmlformats-officedocument.themeOverride+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theme/themeOverride10.xml" ContentType="application/vnd.openxmlformats-officedocument.themeOverride+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diagrams/quickStyle15.xml" ContentType="application/vnd.openxmlformats-officedocument.drawingml.diagramStyle+xml"/>
  <Override PartName="/ppt/diagrams/drawing16.xml" ContentType="application/vnd.ms-office.drawingml.diagramDrawing+xml"/>
  <Override PartName="/ppt/slideLayouts/slideLayout100.xml" ContentType="application/vnd.openxmlformats-officedocument.presentationml.slideLayout+xml"/>
  <Override PartName="/ppt/diagrams/drawing9.xml" ContentType="application/vnd.ms-office.drawingml.diagramDrawing+xml"/>
  <Override PartName="/ppt/diagrams/layout15.xml" ContentType="application/vnd.openxmlformats-officedocument.drawingml.diagramLayout+xml"/>
  <Override PartName="/ppt/slideMasters/slideMaster6.xml" ContentType="application/vnd.openxmlformats-officedocument.presentationml.slideMaster+xml"/>
  <Override PartName="/ppt/theme/theme8.xml" ContentType="application/vnd.openxmlformats-officedocument.theme+xml"/>
  <Override PartName="/ppt/diagrams/quickStyle9.xml" ContentType="application/vnd.openxmlformats-officedocument.drawingml.diagramStyle+xml"/>
  <Override PartName="/ppt/theme/themeOverride15.xml" ContentType="application/vnd.openxmlformats-officedocument.themeOverride+xml"/>
  <Override PartName="/ppt/theme/themeOverride26.xml" ContentType="application/vnd.openxmlformats-officedocument.themeOverride+xml"/>
  <Override PartName="/ppt/notesSlides/notesSlide5.xml" ContentType="application/vnd.openxmlformats-officedocument.presentationml.notesSlide+xml"/>
  <Override PartName="/ppt/diagrams/colors14.xml" ContentType="application/vnd.openxmlformats-officedocument.drawingml.diagramColors+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diagrams/colors2.xml" ContentType="application/vnd.openxmlformats-officedocument.drawingml.diagramColors+xml"/>
  <Override PartName="/ppt/diagrams/data16.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 id="2147483700" r:id="rId3"/>
    <p:sldMasterId id="2147483713" r:id="rId4"/>
    <p:sldMasterId id="2147483727" r:id="rId5"/>
    <p:sldMasterId id="2147483740" r:id="rId6"/>
    <p:sldMasterId id="2147483752" r:id="rId7"/>
    <p:sldMasterId id="2147483764" r:id="rId8"/>
    <p:sldMasterId id="2147483776" r:id="rId9"/>
    <p:sldMasterId id="2147483788" r:id="rId10"/>
    <p:sldMasterId id="2147483800" r:id="rId11"/>
  </p:sldMasterIdLst>
  <p:notesMasterIdLst>
    <p:notesMasterId r:id="rId59"/>
  </p:notesMasterIdLst>
  <p:sldIdLst>
    <p:sldId id="357" r:id="rId12"/>
    <p:sldId id="358" r:id="rId13"/>
    <p:sldId id="356" r:id="rId14"/>
    <p:sldId id="355" r:id="rId15"/>
    <p:sldId id="359" r:id="rId16"/>
    <p:sldId id="361" r:id="rId17"/>
    <p:sldId id="362" r:id="rId18"/>
    <p:sldId id="363" r:id="rId19"/>
    <p:sldId id="364" r:id="rId20"/>
    <p:sldId id="352" r:id="rId21"/>
    <p:sldId id="365" r:id="rId22"/>
    <p:sldId id="366" r:id="rId23"/>
    <p:sldId id="333" r:id="rId24"/>
    <p:sldId id="302" r:id="rId25"/>
    <p:sldId id="303" r:id="rId26"/>
    <p:sldId id="304" r:id="rId27"/>
    <p:sldId id="323" r:id="rId28"/>
    <p:sldId id="324" r:id="rId29"/>
    <p:sldId id="308" r:id="rId30"/>
    <p:sldId id="309" r:id="rId31"/>
    <p:sldId id="349" r:id="rId32"/>
    <p:sldId id="353" r:id="rId33"/>
    <p:sldId id="354" r:id="rId34"/>
    <p:sldId id="325" r:id="rId35"/>
    <p:sldId id="312" r:id="rId36"/>
    <p:sldId id="342" r:id="rId37"/>
    <p:sldId id="313" r:id="rId38"/>
    <p:sldId id="368" r:id="rId39"/>
    <p:sldId id="315" r:id="rId40"/>
    <p:sldId id="343" r:id="rId41"/>
    <p:sldId id="344" r:id="rId42"/>
    <p:sldId id="367" r:id="rId43"/>
    <p:sldId id="317" r:id="rId44"/>
    <p:sldId id="318" r:id="rId45"/>
    <p:sldId id="369" r:id="rId46"/>
    <p:sldId id="370" r:id="rId47"/>
    <p:sldId id="321" r:id="rId48"/>
    <p:sldId id="345" r:id="rId49"/>
    <p:sldId id="351" r:id="rId50"/>
    <p:sldId id="371" r:id="rId51"/>
    <p:sldId id="372" r:id="rId52"/>
    <p:sldId id="373" r:id="rId53"/>
    <p:sldId id="336" r:id="rId54"/>
    <p:sldId id="337" r:id="rId55"/>
    <p:sldId id="338" r:id="rId56"/>
    <p:sldId id="268" r:id="rId57"/>
    <p:sldId id="374" r:id="rId58"/>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00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125E5076-3810-47DD-B79F-674D7AD40C01}" styleName="Σκούρο στυλ 1 - Έμφαση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Σκούρο στυλ 1 - Έμφαση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Σκούρο στυλ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8FB837D-C827-4EFA-A057-4D05807E0F7C}" styleName="Στυλ με θέμα 1 - Έμφαση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Φωτεινό στυλ 1 - Έμφαση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Φωτεινό στυλ 2 - Έμφαση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Φωτεινό στυλ 2 - Έμφαση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Φωτεινό στυλ 2 - Έμφαση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3296810-A885-4BE3-A3E7-6D5BEEA58F35}" styleName="Μεσαίο στυλ 2 - Έμφαση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Μεσαίο στυλ 1 - Έμφαση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Μεσαίο στυλ 3 - Έμφαση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Μεσαίο στυλ 4 - Έμφαση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Φωτεινό στυλ 3 - Έμφαση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9CF1AB2-1976-4502-BF36-3FF5EA218861}" styleName="Μεσαίο στυλ 4 - Έμφαση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Μεσαίο στυλ 4 - Έμφαση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Μεσαίο στυλ 4 - Έμφαση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03447BB-5D67-496B-8E87-E561075AD55C}" styleName="Σκούρο στυλ 1 - Έμφαση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C89EF96-8CEA-46FF-86C4-4CE0E7609802}" styleName="Φωτεινό στυλ 3 - Έμφαση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7853C-536D-4A76-A0AE-DD22124D55A5}" styleName="Στυλ με θέμα 1 - Έμφαση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Στυλ με θέμα 1 - Έμφαση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95951" autoAdjust="0"/>
  </p:normalViewPr>
  <p:slideViewPr>
    <p:cSldViewPr>
      <p:cViewPr>
        <p:scale>
          <a:sx n="119" d="100"/>
          <a:sy n="119" d="100"/>
        </p:scale>
        <p:origin x="197" y="-77"/>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notesMaster" Target="notesMasters/notesMaster1.xml"/></Relationships>
</file>

<file path=ppt/diagrams/_rels/data1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image" Target="../media/image29.jpeg"/><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diagrams/_rels/data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image" Target="../media/image38.png"/></Relationships>
</file>

<file path=ppt/diagrams/_rels/data1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image" Target="../media/image56.png"/></Relationships>
</file>

<file path=ppt/diagrams/_rels/data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image" Target="../media/image20.png"/></Relationships>
</file>

<file path=ppt/diagrams/_rels/data4.xml.rels><?xml version="1.0" encoding="UTF-8" standalone="yes"?>
<Relationships xmlns="http://schemas.openxmlformats.org/package/2006/relationships"><Relationship Id="rId1" Type="http://schemas.openxmlformats.org/officeDocument/2006/relationships/image" Target="../media/image19.jpeg"/></Relationships>
</file>

<file path=ppt/diagrams/_rels/drawing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png"/></Relationships>
</file>

<file path=ppt/diagrams/_rels/drawing4.xml.rels><?xml version="1.0" encoding="UTF-8" standalone="yes"?>
<Relationships xmlns="http://schemas.openxmlformats.org/package/2006/relationships"><Relationship Id="rId1" Type="http://schemas.openxmlformats.org/officeDocument/2006/relationships/image" Target="../media/image19.jpeg"/></Relationships>
</file>

<file path=ppt/diagrams/colors1.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137D22-5B44-49F8-A674-88F43F90398F}" type="doc">
      <dgm:prSet loTypeId="urn:microsoft.com/office/officeart/2005/8/layout/vList5" loCatId="list" qsTypeId="urn:microsoft.com/office/officeart/2005/8/quickstyle/3d3" qsCatId="3D" csTypeId="urn:microsoft.com/office/officeart/2005/8/colors/colorful1#3" csCatId="colorful" phldr="1"/>
      <dgm:spPr/>
      <dgm:t>
        <a:bodyPr/>
        <a:lstStyle/>
        <a:p>
          <a:endParaRPr lang="el-GR"/>
        </a:p>
      </dgm:t>
    </dgm:pt>
    <dgm:pt modelId="{D2EFCB6B-1645-4DE0-9534-5600EADAFB60}">
      <dgm:prSet phldrT="[Κείμενο]" custT="1"/>
      <dgm:spPr>
        <a:xfrm>
          <a:off x="0" y="76195"/>
          <a:ext cx="3291840" cy="1745795"/>
        </a:xfrm>
        <a:prstGeom prst="roundRect">
          <a:avLst/>
        </a:prstGeom>
        <a:solidFill>
          <a:srgbClr val="C0504D">
            <a:hueOff val="0"/>
            <a:satOff val="0"/>
            <a:lumOff val="0"/>
            <a:alphaOff val="0"/>
          </a:srgbClr>
        </a:solidFill>
        <a:ln>
          <a:noFill/>
        </a:ln>
        <a:effectLst>
          <a:glow rad="63500">
            <a:srgbClr val="C0504D">
              <a:hueOff val="0"/>
              <a:satOff val="0"/>
              <a:lumOff val="0"/>
              <a:alphaOff val="0"/>
              <a:alpha val="45000"/>
              <a:satMod val="120000"/>
            </a:srgbClr>
          </a:glo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l-GR" sz="3600" b="1" kern="1200" dirty="0" smtClean="0">
              <a:solidFill>
                <a:srgbClr val="000000">
                  <a:lumMod val="95000"/>
                  <a:lumOff val="5000"/>
                </a:srgbClr>
              </a:solidFill>
              <a:effectLst>
                <a:glow rad="139700">
                  <a:srgbClr val="FFFF00">
                    <a:alpha val="40000"/>
                  </a:srgbClr>
                </a:glow>
              </a:effectLst>
              <a:latin typeface="Corbel"/>
              <a:ea typeface="+mn-ea"/>
              <a:cs typeface="Arial" charset="0"/>
            </a:rPr>
            <a:t>Γνώση</a:t>
          </a:r>
          <a:endParaRPr lang="el-GR" sz="3600" b="1" kern="1200" dirty="0">
            <a:solidFill>
              <a:srgbClr val="000000">
                <a:lumMod val="95000"/>
                <a:lumOff val="5000"/>
              </a:srgbClr>
            </a:solidFill>
            <a:effectLst>
              <a:glow rad="139700">
                <a:srgbClr val="FFFF00">
                  <a:alpha val="40000"/>
                </a:srgbClr>
              </a:glow>
            </a:effectLst>
            <a:latin typeface="Corbel"/>
            <a:ea typeface="+mn-ea"/>
            <a:cs typeface="Arial" charset="0"/>
          </a:endParaRPr>
        </a:p>
      </dgm:t>
    </dgm:pt>
    <dgm:pt modelId="{E30D92D9-5418-4BFC-890A-5EF13B1DD6C5}" type="parTrans" cxnId="{F1853369-CB5E-46B5-A5F3-A9929C9BF8E6}">
      <dgm:prSet/>
      <dgm:spPr/>
      <dgm:t>
        <a:bodyPr/>
        <a:lstStyle/>
        <a:p>
          <a:endParaRPr lang="el-GR" sz="1600"/>
        </a:p>
      </dgm:t>
    </dgm:pt>
    <dgm:pt modelId="{546DEEFE-7FC4-471B-AB05-D35058AAD3E6}" type="sibTrans" cxnId="{F1853369-CB5E-46B5-A5F3-A9929C9BF8E6}">
      <dgm:prSet/>
      <dgm:spPr/>
      <dgm:t>
        <a:bodyPr/>
        <a:lstStyle/>
        <a:p>
          <a:endParaRPr lang="el-GR" sz="1600"/>
        </a:p>
      </dgm:t>
    </dgm:pt>
    <dgm:pt modelId="{C37C5CD5-8D60-432D-AA1C-7C806F97B41D}">
      <dgm:prSet phldrT="[Κείμενο]" custT="1"/>
      <dgm:spPr>
        <a:xfrm rot="5400000">
          <a:off x="5519601" y="-2050537"/>
          <a:ext cx="1396636" cy="5852160"/>
        </a:xfrm>
        <a:prstGeom prst="round2SameRect">
          <a:avLst/>
        </a:prstGeom>
        <a:solidFill>
          <a:srgbClr val="C0504D">
            <a:tint val="40000"/>
            <a:alpha val="90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just" rtl="0" fontAlgn="auto">
            <a:lnSpc>
              <a:spcPct val="80000"/>
            </a:lnSpc>
            <a:spcBef>
              <a:spcPct val="0"/>
            </a:spcBef>
            <a:spcAft>
              <a:spcPts val="0"/>
            </a:spcAft>
            <a:defRPr/>
          </a:pPr>
          <a:r>
            <a:rPr lang="el-GR" sz="2400" b="1" i="1" kern="1200" dirty="0" smtClean="0">
              <a:solidFill>
                <a:sysClr val="windowText" lastClr="000000">
                  <a:hueOff val="0"/>
                  <a:satOff val="0"/>
                  <a:lumOff val="0"/>
                  <a:alphaOff val="0"/>
                </a:sysClr>
              </a:solidFill>
              <a:effectLst>
                <a:glow rad="139700">
                  <a:srgbClr val="FFFF00">
                    <a:alpha val="40000"/>
                  </a:srgbClr>
                </a:glow>
              </a:effectLst>
              <a:latin typeface="Corbel"/>
              <a:ea typeface="+mn-ea"/>
              <a:cs typeface="+mn-cs"/>
            </a:rPr>
            <a:t>Περιλαμβάνει όλες τις απαιτούμενες γνώσεις για κάθε μία από τις δεξιότητες</a:t>
          </a:r>
          <a:endParaRPr lang="el-GR" sz="2400" b="1" i="1" kern="1200" dirty="0">
            <a:solidFill>
              <a:sysClr val="windowText" lastClr="000000">
                <a:hueOff val="0"/>
                <a:satOff val="0"/>
                <a:lumOff val="0"/>
                <a:alphaOff val="0"/>
              </a:sysClr>
            </a:solidFill>
            <a:effectLst>
              <a:glow rad="139700">
                <a:srgbClr val="FFFF00">
                  <a:alpha val="40000"/>
                </a:srgbClr>
              </a:glow>
            </a:effectLst>
            <a:latin typeface="Corbel"/>
            <a:ea typeface="+mn-ea"/>
            <a:cs typeface="+mn-cs"/>
          </a:endParaRPr>
        </a:p>
      </dgm:t>
    </dgm:pt>
    <dgm:pt modelId="{0DDFBD51-66E0-4F84-95B4-CFBAD33C041B}" type="parTrans" cxnId="{716FDCF1-82FE-40D6-A8AC-0B0802E8164B}">
      <dgm:prSet/>
      <dgm:spPr/>
      <dgm:t>
        <a:bodyPr/>
        <a:lstStyle/>
        <a:p>
          <a:endParaRPr lang="el-GR" sz="1600"/>
        </a:p>
      </dgm:t>
    </dgm:pt>
    <dgm:pt modelId="{FFE0AA43-4AC2-4CA6-842B-299D2A415D5B}" type="sibTrans" cxnId="{716FDCF1-82FE-40D6-A8AC-0B0802E8164B}">
      <dgm:prSet/>
      <dgm:spPr/>
      <dgm:t>
        <a:bodyPr/>
        <a:lstStyle/>
        <a:p>
          <a:endParaRPr lang="el-GR" sz="1600"/>
        </a:p>
      </dgm:t>
    </dgm:pt>
    <dgm:pt modelId="{7BAA0C6B-CC97-46F9-B320-C2407B659EFA}">
      <dgm:prSet phldrT="[Κείμενο]" custT="1"/>
      <dgm:spPr>
        <a:xfrm>
          <a:off x="0" y="1835730"/>
          <a:ext cx="3291840" cy="1745795"/>
        </a:xfrm>
        <a:prstGeom prst="roundRect">
          <a:avLst/>
        </a:prstGeom>
        <a:solidFill>
          <a:srgbClr val="9BBB59">
            <a:hueOff val="0"/>
            <a:satOff val="0"/>
            <a:lumOff val="0"/>
            <a:alphaOff val="0"/>
          </a:srgbClr>
        </a:solidFill>
        <a:ln>
          <a:noFill/>
        </a:ln>
        <a:effectLst>
          <a:glow rad="63500">
            <a:srgbClr val="9BBB59">
              <a:hueOff val="0"/>
              <a:satOff val="0"/>
              <a:lumOff val="0"/>
              <a:alphaOff val="0"/>
              <a:alpha val="45000"/>
              <a:satMod val="120000"/>
            </a:srgbClr>
          </a:glo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l-GR" sz="3600" b="1" kern="1200" dirty="0" smtClean="0">
              <a:solidFill>
                <a:srgbClr val="000000">
                  <a:lumMod val="95000"/>
                  <a:lumOff val="5000"/>
                </a:srgbClr>
              </a:solidFill>
              <a:effectLst>
                <a:glow rad="139700">
                  <a:srgbClr val="FFFF00">
                    <a:alpha val="40000"/>
                  </a:srgbClr>
                </a:glow>
              </a:effectLst>
              <a:latin typeface="Corbel"/>
              <a:ea typeface="+mn-ea"/>
              <a:cs typeface="Arial" charset="0"/>
            </a:rPr>
            <a:t>Δεξιότητες</a:t>
          </a:r>
          <a:endParaRPr lang="el-GR" sz="3600" b="1" kern="1200" dirty="0">
            <a:solidFill>
              <a:srgbClr val="000000">
                <a:lumMod val="95000"/>
                <a:lumOff val="5000"/>
              </a:srgbClr>
            </a:solidFill>
            <a:effectLst>
              <a:glow rad="139700">
                <a:srgbClr val="FFFF00">
                  <a:alpha val="40000"/>
                </a:srgbClr>
              </a:glow>
            </a:effectLst>
            <a:latin typeface="Corbel"/>
            <a:ea typeface="+mn-ea"/>
            <a:cs typeface="Arial" charset="0"/>
          </a:endParaRPr>
        </a:p>
      </dgm:t>
    </dgm:pt>
    <dgm:pt modelId="{45B976FC-D960-49B6-97C9-6509B6CF468C}" type="parTrans" cxnId="{84B3E8F5-E275-4D4E-96FC-3C856653BF59}">
      <dgm:prSet/>
      <dgm:spPr/>
      <dgm:t>
        <a:bodyPr/>
        <a:lstStyle/>
        <a:p>
          <a:endParaRPr lang="el-GR" sz="1600"/>
        </a:p>
      </dgm:t>
    </dgm:pt>
    <dgm:pt modelId="{2B52E2B3-C2D2-4013-BA5E-37A536C80BEA}" type="sibTrans" cxnId="{84B3E8F5-E275-4D4E-96FC-3C856653BF59}">
      <dgm:prSet/>
      <dgm:spPr/>
      <dgm:t>
        <a:bodyPr/>
        <a:lstStyle/>
        <a:p>
          <a:endParaRPr lang="el-GR" sz="1600"/>
        </a:p>
      </dgm:t>
    </dgm:pt>
    <dgm:pt modelId="{506E27E6-4F5C-4EF9-8853-800E7DFD936B}">
      <dgm:prSet phldrT="[Κείμενο]" custT="1"/>
      <dgm:spPr>
        <a:xfrm rot="5400000">
          <a:off x="5519601" y="-217452"/>
          <a:ext cx="1396636" cy="5852160"/>
        </a:xfrm>
        <a:prstGeom prst="round2SameRect">
          <a:avLst/>
        </a:prstGeom>
        <a:solidFill>
          <a:srgbClr val="9BBB59">
            <a:tint val="40000"/>
            <a:alpha val="90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just" rtl="0" fontAlgn="auto">
            <a:lnSpc>
              <a:spcPct val="80000"/>
            </a:lnSpc>
            <a:spcBef>
              <a:spcPct val="0"/>
            </a:spcBef>
            <a:spcAft>
              <a:spcPts val="0"/>
            </a:spcAft>
            <a:defRPr/>
          </a:pPr>
          <a:r>
            <a:rPr lang="el-GR" sz="2000" b="1" i="1" kern="1200" dirty="0" smtClean="0">
              <a:solidFill>
                <a:sysClr val="windowText" lastClr="000000">
                  <a:hueOff val="0"/>
                  <a:satOff val="0"/>
                  <a:lumOff val="0"/>
                  <a:alphaOff val="0"/>
                </a:sysClr>
              </a:solidFill>
              <a:effectLst>
                <a:glow rad="139700">
                  <a:srgbClr val="FFFF00">
                    <a:alpha val="40000"/>
                  </a:srgbClr>
                </a:glow>
              </a:effectLst>
              <a:latin typeface="Corbel"/>
              <a:ea typeface="+mn-ea"/>
              <a:cs typeface="+mn-cs"/>
            </a:rPr>
            <a:t>Περιλαμβάνει όλες τις ικανότητες, δεξιότητες και διαδικασίες βάσει των οποίων διαμορφώνεται  το πλαίσιο των αναλυτικών προγραμμάτων </a:t>
          </a:r>
          <a:endParaRPr lang="el-GR" sz="2000" b="1" i="1" kern="1200" dirty="0">
            <a:solidFill>
              <a:sysClr val="windowText" lastClr="000000">
                <a:hueOff val="0"/>
                <a:satOff val="0"/>
                <a:lumOff val="0"/>
                <a:alphaOff val="0"/>
              </a:sysClr>
            </a:solidFill>
            <a:effectLst>
              <a:glow rad="139700">
                <a:srgbClr val="FFFF00">
                  <a:alpha val="40000"/>
                </a:srgbClr>
              </a:glow>
            </a:effectLst>
            <a:latin typeface="Corbel"/>
            <a:ea typeface="+mn-ea"/>
            <a:cs typeface="+mn-cs"/>
          </a:endParaRPr>
        </a:p>
      </dgm:t>
    </dgm:pt>
    <dgm:pt modelId="{F0336437-904C-4A06-B608-43927076D831}" type="parTrans" cxnId="{FC49B7AD-E4B4-4E4C-9336-F311B457858B}">
      <dgm:prSet/>
      <dgm:spPr/>
      <dgm:t>
        <a:bodyPr/>
        <a:lstStyle/>
        <a:p>
          <a:endParaRPr lang="el-GR" sz="1600"/>
        </a:p>
      </dgm:t>
    </dgm:pt>
    <dgm:pt modelId="{6D5E04B9-49B8-45F4-9468-3ED9A7AC6D13}" type="sibTrans" cxnId="{FC49B7AD-E4B4-4E4C-9336-F311B457858B}">
      <dgm:prSet/>
      <dgm:spPr/>
      <dgm:t>
        <a:bodyPr/>
        <a:lstStyle/>
        <a:p>
          <a:endParaRPr lang="el-GR" sz="1600"/>
        </a:p>
      </dgm:t>
    </dgm:pt>
    <dgm:pt modelId="{1AE161C6-595C-46B9-873F-9BA8AF3E985E}">
      <dgm:prSet phldrT="[Κείμενο]" custT="1"/>
      <dgm:spPr>
        <a:xfrm>
          <a:off x="0" y="3668815"/>
          <a:ext cx="3911525" cy="1745795"/>
        </a:xfrm>
        <a:prstGeom prst="roundRect">
          <a:avLst/>
        </a:prstGeom>
        <a:solidFill>
          <a:srgbClr val="8064A2">
            <a:hueOff val="0"/>
            <a:satOff val="0"/>
            <a:lumOff val="0"/>
            <a:alphaOff val="0"/>
          </a:srgbClr>
        </a:solidFill>
        <a:ln>
          <a:noFill/>
        </a:ln>
        <a:effectLst>
          <a:glow rad="63500">
            <a:srgbClr val="8064A2">
              <a:hueOff val="0"/>
              <a:satOff val="0"/>
              <a:lumOff val="0"/>
              <a:alphaOff val="0"/>
              <a:alpha val="45000"/>
              <a:satMod val="120000"/>
            </a:srgbClr>
          </a:glo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ctr" rtl="0" fontAlgn="auto">
            <a:lnSpc>
              <a:spcPct val="80000"/>
            </a:lnSpc>
            <a:spcBef>
              <a:spcPct val="0"/>
            </a:spcBef>
            <a:spcAft>
              <a:spcPts val="0"/>
            </a:spcAft>
            <a:defRPr/>
          </a:pPr>
          <a:r>
            <a:rPr lang="el-GR" sz="3600" b="1" kern="1200" dirty="0" smtClean="0">
              <a:solidFill>
                <a:srgbClr val="000000">
                  <a:lumMod val="95000"/>
                  <a:lumOff val="5000"/>
                </a:srgbClr>
              </a:solidFill>
              <a:effectLst>
                <a:glow rad="139700">
                  <a:srgbClr val="FFFF00">
                    <a:alpha val="40000"/>
                  </a:srgbClr>
                </a:glow>
              </a:effectLst>
              <a:latin typeface="Corbel"/>
              <a:ea typeface="+mn-ea"/>
              <a:cs typeface="Arial" charset="0"/>
            </a:rPr>
            <a:t>Συμπεριφορές </a:t>
          </a:r>
          <a:r>
            <a:rPr lang="el-GR" sz="2800" b="1" kern="1200" dirty="0" smtClean="0">
              <a:solidFill>
                <a:srgbClr val="000000">
                  <a:lumMod val="95000"/>
                  <a:lumOff val="5000"/>
                </a:srgbClr>
              </a:solidFill>
              <a:effectLst>
                <a:glow rad="139700">
                  <a:srgbClr val="FFFF00">
                    <a:alpha val="40000"/>
                  </a:srgbClr>
                </a:glow>
              </a:effectLst>
              <a:latin typeface="Corbel"/>
              <a:ea typeface="+mn-ea"/>
              <a:cs typeface="Arial" charset="0"/>
            </a:rPr>
            <a:t>αξίες  και ηθικές αρχές</a:t>
          </a:r>
          <a:endParaRPr lang="el-GR" sz="2800" b="1" kern="1200" dirty="0">
            <a:solidFill>
              <a:srgbClr val="000000">
                <a:lumMod val="95000"/>
                <a:lumOff val="5000"/>
              </a:srgbClr>
            </a:solidFill>
            <a:effectLst>
              <a:glow rad="139700">
                <a:srgbClr val="FFFF00">
                  <a:alpha val="40000"/>
                </a:srgbClr>
              </a:glow>
            </a:effectLst>
            <a:latin typeface="Corbel"/>
            <a:ea typeface="+mn-ea"/>
            <a:cs typeface="Arial" charset="0"/>
          </a:endParaRPr>
        </a:p>
      </dgm:t>
    </dgm:pt>
    <dgm:pt modelId="{5586A544-A792-4AE6-8AD2-E858F14B91A6}" type="parTrans" cxnId="{9F885858-BCDF-4F0C-AD52-4A9D901E373A}">
      <dgm:prSet/>
      <dgm:spPr/>
      <dgm:t>
        <a:bodyPr/>
        <a:lstStyle/>
        <a:p>
          <a:endParaRPr lang="el-GR" sz="1600"/>
        </a:p>
      </dgm:t>
    </dgm:pt>
    <dgm:pt modelId="{EF31B177-0AF4-4F6A-9B5A-E0014E14D1BD}" type="sibTrans" cxnId="{9F885858-BCDF-4F0C-AD52-4A9D901E373A}">
      <dgm:prSet/>
      <dgm:spPr/>
      <dgm:t>
        <a:bodyPr/>
        <a:lstStyle/>
        <a:p>
          <a:endParaRPr lang="el-GR" sz="1600"/>
        </a:p>
      </dgm:t>
    </dgm:pt>
    <dgm:pt modelId="{C02AB30E-FCD4-44D3-9D7D-9338B6D1377F}">
      <dgm:prSet phldrT="[Κείμενο]" custT="1"/>
      <dgm:spPr>
        <a:xfrm rot="5400000">
          <a:off x="5827820" y="1927100"/>
          <a:ext cx="1396636" cy="5229224"/>
        </a:xfrm>
        <a:prstGeom prst="round2SameRect">
          <a:avLst/>
        </a:prstGeom>
        <a:solidFill>
          <a:srgbClr val="8064A2">
            <a:tint val="40000"/>
            <a:alpha val="90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just" rtl="0" fontAlgn="auto">
            <a:lnSpc>
              <a:spcPct val="80000"/>
            </a:lnSpc>
            <a:spcBef>
              <a:spcPct val="0"/>
            </a:spcBef>
            <a:spcAft>
              <a:spcPts val="0"/>
            </a:spcAft>
            <a:defRPr/>
          </a:pPr>
          <a:r>
            <a:rPr lang="el-GR" sz="2000" b="1" i="1" kern="1200" dirty="0" smtClean="0">
              <a:solidFill>
                <a:sysClr val="windowText" lastClr="000000">
                  <a:hueOff val="0"/>
                  <a:satOff val="0"/>
                  <a:lumOff val="0"/>
                  <a:alphaOff val="0"/>
                </a:sysClr>
              </a:solidFill>
              <a:effectLst>
                <a:glow rad="139700">
                  <a:srgbClr val="FFFF00">
                    <a:alpha val="40000"/>
                  </a:srgbClr>
                </a:glow>
              </a:effectLst>
              <a:latin typeface="Corbel"/>
              <a:ea typeface="+mn-ea"/>
              <a:cs typeface="+mn-cs"/>
            </a:rPr>
            <a:t>Αναφέρεται σε συμπεριφορές και στάσεις που πρέπει να επιδεικνύουν οι</a:t>
          </a:r>
          <a:r>
            <a:rPr lang="en-US" sz="2000" b="1" i="1" kern="1200" dirty="0" smtClean="0">
              <a:solidFill>
                <a:sysClr val="windowText" lastClr="000000">
                  <a:hueOff val="0"/>
                  <a:satOff val="0"/>
                  <a:lumOff val="0"/>
                  <a:alphaOff val="0"/>
                </a:sysClr>
              </a:solidFill>
              <a:effectLst>
                <a:glow rad="139700">
                  <a:srgbClr val="FFFF00">
                    <a:alpha val="40000"/>
                  </a:srgbClr>
                </a:glow>
              </a:effectLst>
              <a:latin typeface="Corbel"/>
              <a:ea typeface="+mn-ea"/>
              <a:cs typeface="+mn-cs"/>
            </a:rPr>
            <a:t> </a:t>
          </a:r>
          <a:r>
            <a:rPr lang="el-GR" sz="2000" b="1" i="1" kern="1200" dirty="0" smtClean="0">
              <a:solidFill>
                <a:sysClr val="windowText" lastClr="000000">
                  <a:hueOff val="0"/>
                  <a:satOff val="0"/>
                  <a:lumOff val="0"/>
                  <a:alphaOff val="0"/>
                </a:sysClr>
              </a:solidFill>
              <a:effectLst>
                <a:glow rad="139700">
                  <a:srgbClr val="FFFF00">
                    <a:alpha val="40000"/>
                  </a:srgbClr>
                </a:glow>
              </a:effectLst>
              <a:latin typeface="Corbel"/>
              <a:ea typeface="+mn-ea"/>
              <a:cs typeface="+mn-cs"/>
            </a:rPr>
            <a:t>εκπαιδευόμενοι σε σχέση με την κάθε μια από τις δεξιότητες</a:t>
          </a:r>
          <a:endParaRPr lang="el-GR" sz="2000" b="1" i="1" kern="1200" dirty="0">
            <a:solidFill>
              <a:sysClr val="windowText" lastClr="000000">
                <a:hueOff val="0"/>
                <a:satOff val="0"/>
                <a:lumOff val="0"/>
                <a:alphaOff val="0"/>
              </a:sysClr>
            </a:solidFill>
            <a:effectLst>
              <a:glow rad="139700">
                <a:srgbClr val="FFFF00">
                  <a:alpha val="40000"/>
                </a:srgbClr>
              </a:glow>
            </a:effectLst>
            <a:latin typeface="Corbel"/>
            <a:ea typeface="+mn-ea"/>
            <a:cs typeface="+mn-cs"/>
          </a:endParaRPr>
        </a:p>
      </dgm:t>
    </dgm:pt>
    <dgm:pt modelId="{2A870417-2C0F-4EF7-97E2-BDAEA970896E}" type="parTrans" cxnId="{DF1919AC-60DE-456E-8756-EB2EDC560760}">
      <dgm:prSet/>
      <dgm:spPr/>
      <dgm:t>
        <a:bodyPr/>
        <a:lstStyle/>
        <a:p>
          <a:endParaRPr lang="el-GR" sz="1600"/>
        </a:p>
      </dgm:t>
    </dgm:pt>
    <dgm:pt modelId="{838C0D0D-7E4D-4405-B5F2-7B7A74E25963}" type="sibTrans" cxnId="{DF1919AC-60DE-456E-8756-EB2EDC560760}">
      <dgm:prSet/>
      <dgm:spPr/>
      <dgm:t>
        <a:bodyPr/>
        <a:lstStyle/>
        <a:p>
          <a:endParaRPr lang="el-GR" sz="1600"/>
        </a:p>
      </dgm:t>
    </dgm:pt>
    <dgm:pt modelId="{FEEADF4F-8B74-415F-AF6A-52E78385AB37}" type="pres">
      <dgm:prSet presAssocID="{09137D22-5B44-49F8-A674-88F43F90398F}" presName="Name0" presStyleCnt="0">
        <dgm:presLayoutVars>
          <dgm:dir/>
          <dgm:animLvl val="lvl"/>
          <dgm:resizeHandles val="exact"/>
        </dgm:presLayoutVars>
      </dgm:prSet>
      <dgm:spPr/>
      <dgm:t>
        <a:bodyPr/>
        <a:lstStyle/>
        <a:p>
          <a:endParaRPr lang="en-US"/>
        </a:p>
      </dgm:t>
    </dgm:pt>
    <dgm:pt modelId="{A54C69DC-AC5B-406D-B3B9-A46C7EAED1BC}" type="pres">
      <dgm:prSet presAssocID="{D2EFCB6B-1645-4DE0-9534-5600EADAFB60}" presName="linNode" presStyleCnt="0"/>
      <dgm:spPr/>
      <dgm:t>
        <a:bodyPr/>
        <a:lstStyle/>
        <a:p>
          <a:endParaRPr lang="el-GR"/>
        </a:p>
      </dgm:t>
    </dgm:pt>
    <dgm:pt modelId="{05D49763-4EEE-4DF9-9471-971C9388296F}" type="pres">
      <dgm:prSet presAssocID="{D2EFCB6B-1645-4DE0-9534-5600EADAFB60}" presName="parentText" presStyleLbl="node1" presStyleIdx="0" presStyleCnt="3" custLinFactNeighborX="-2332" custLinFactNeighborY="4213">
        <dgm:presLayoutVars>
          <dgm:chMax val="1"/>
          <dgm:bulletEnabled val="1"/>
        </dgm:presLayoutVars>
      </dgm:prSet>
      <dgm:spPr/>
      <dgm:t>
        <a:bodyPr/>
        <a:lstStyle/>
        <a:p>
          <a:endParaRPr lang="el-GR"/>
        </a:p>
      </dgm:t>
    </dgm:pt>
    <dgm:pt modelId="{08D229E1-B3B7-4606-8987-35F1BCEC0543}" type="pres">
      <dgm:prSet presAssocID="{D2EFCB6B-1645-4DE0-9534-5600EADAFB60}" presName="descendantText" presStyleLbl="alignAccFollowNode1" presStyleIdx="0" presStyleCnt="3">
        <dgm:presLayoutVars>
          <dgm:bulletEnabled val="1"/>
        </dgm:presLayoutVars>
      </dgm:prSet>
      <dgm:spPr/>
      <dgm:t>
        <a:bodyPr/>
        <a:lstStyle/>
        <a:p>
          <a:endParaRPr lang="el-GR"/>
        </a:p>
      </dgm:t>
    </dgm:pt>
    <dgm:pt modelId="{8588E725-EEAF-4764-9597-2B760712DC7D}" type="pres">
      <dgm:prSet presAssocID="{546DEEFE-7FC4-471B-AB05-D35058AAD3E6}" presName="sp" presStyleCnt="0"/>
      <dgm:spPr/>
      <dgm:t>
        <a:bodyPr/>
        <a:lstStyle/>
        <a:p>
          <a:endParaRPr lang="el-GR"/>
        </a:p>
      </dgm:t>
    </dgm:pt>
    <dgm:pt modelId="{A946CB19-C054-4561-8838-A981305BEA9C}" type="pres">
      <dgm:prSet presAssocID="{7BAA0C6B-CC97-46F9-B320-C2407B659EFA}" presName="linNode" presStyleCnt="0"/>
      <dgm:spPr/>
      <dgm:t>
        <a:bodyPr/>
        <a:lstStyle/>
        <a:p>
          <a:endParaRPr lang="el-GR"/>
        </a:p>
      </dgm:t>
    </dgm:pt>
    <dgm:pt modelId="{73BF3CF6-1FB2-49D5-B12D-B9C329B90741}" type="pres">
      <dgm:prSet presAssocID="{7BAA0C6B-CC97-46F9-B320-C2407B659EFA}" presName="parentText" presStyleLbl="node1" presStyleIdx="1" presStyleCnt="3">
        <dgm:presLayoutVars>
          <dgm:chMax val="1"/>
          <dgm:bulletEnabled val="1"/>
        </dgm:presLayoutVars>
      </dgm:prSet>
      <dgm:spPr/>
      <dgm:t>
        <a:bodyPr/>
        <a:lstStyle/>
        <a:p>
          <a:endParaRPr lang="el-GR"/>
        </a:p>
      </dgm:t>
    </dgm:pt>
    <dgm:pt modelId="{19404A0A-0DD9-4382-B95E-A80AFF6E2E9D}" type="pres">
      <dgm:prSet presAssocID="{7BAA0C6B-CC97-46F9-B320-C2407B659EFA}" presName="descendantText" presStyleLbl="alignAccFollowNode1" presStyleIdx="1" presStyleCnt="3">
        <dgm:presLayoutVars>
          <dgm:bulletEnabled val="1"/>
        </dgm:presLayoutVars>
      </dgm:prSet>
      <dgm:spPr/>
      <dgm:t>
        <a:bodyPr/>
        <a:lstStyle/>
        <a:p>
          <a:endParaRPr lang="el-GR"/>
        </a:p>
      </dgm:t>
    </dgm:pt>
    <dgm:pt modelId="{1426D27A-7981-46CF-9EB6-20175DA1514B}" type="pres">
      <dgm:prSet presAssocID="{2B52E2B3-C2D2-4013-BA5E-37A536C80BEA}" presName="sp" presStyleCnt="0"/>
      <dgm:spPr/>
      <dgm:t>
        <a:bodyPr/>
        <a:lstStyle/>
        <a:p>
          <a:endParaRPr lang="el-GR"/>
        </a:p>
      </dgm:t>
    </dgm:pt>
    <dgm:pt modelId="{6791375C-DC51-46A0-8EE8-D099EBC47A80}" type="pres">
      <dgm:prSet presAssocID="{1AE161C6-595C-46B9-873F-9BA8AF3E985E}" presName="linNode" presStyleCnt="0"/>
      <dgm:spPr/>
      <dgm:t>
        <a:bodyPr/>
        <a:lstStyle/>
        <a:p>
          <a:endParaRPr lang="el-GR"/>
        </a:p>
      </dgm:t>
    </dgm:pt>
    <dgm:pt modelId="{D4E58D33-E1CC-4573-AADE-E917A9174F27}" type="pres">
      <dgm:prSet presAssocID="{1AE161C6-595C-46B9-873F-9BA8AF3E985E}" presName="parentText" presStyleLbl="node1" presStyleIdx="2" presStyleCnt="3" custScaleX="132980">
        <dgm:presLayoutVars>
          <dgm:chMax val="1"/>
          <dgm:bulletEnabled val="1"/>
        </dgm:presLayoutVars>
      </dgm:prSet>
      <dgm:spPr/>
      <dgm:t>
        <a:bodyPr/>
        <a:lstStyle/>
        <a:p>
          <a:endParaRPr lang="el-GR"/>
        </a:p>
      </dgm:t>
    </dgm:pt>
    <dgm:pt modelId="{F0CDC22A-C48E-4D4F-A304-7CAAE784A1AC}" type="pres">
      <dgm:prSet presAssocID="{1AE161C6-595C-46B9-873F-9BA8AF3E985E}" presName="descendantText" presStyleLbl="alignAccFollowNode1" presStyleIdx="2" presStyleCnt="3">
        <dgm:presLayoutVars>
          <dgm:bulletEnabled val="1"/>
        </dgm:presLayoutVars>
      </dgm:prSet>
      <dgm:spPr/>
      <dgm:t>
        <a:bodyPr/>
        <a:lstStyle/>
        <a:p>
          <a:endParaRPr lang="el-GR"/>
        </a:p>
      </dgm:t>
    </dgm:pt>
  </dgm:ptLst>
  <dgm:cxnLst>
    <dgm:cxn modelId="{3E62D7FA-6DA6-445E-996C-D549CA1E193F}" type="presOf" srcId="{09137D22-5B44-49F8-A674-88F43F90398F}" destId="{FEEADF4F-8B74-415F-AF6A-52E78385AB37}" srcOrd="0" destOrd="0" presId="urn:microsoft.com/office/officeart/2005/8/layout/vList5"/>
    <dgm:cxn modelId="{9F885858-BCDF-4F0C-AD52-4A9D901E373A}" srcId="{09137D22-5B44-49F8-A674-88F43F90398F}" destId="{1AE161C6-595C-46B9-873F-9BA8AF3E985E}" srcOrd="2" destOrd="0" parTransId="{5586A544-A792-4AE6-8AD2-E858F14B91A6}" sibTransId="{EF31B177-0AF4-4F6A-9B5A-E0014E14D1BD}"/>
    <dgm:cxn modelId="{F1853369-CB5E-46B5-A5F3-A9929C9BF8E6}" srcId="{09137D22-5B44-49F8-A674-88F43F90398F}" destId="{D2EFCB6B-1645-4DE0-9534-5600EADAFB60}" srcOrd="0" destOrd="0" parTransId="{E30D92D9-5418-4BFC-890A-5EF13B1DD6C5}" sibTransId="{546DEEFE-7FC4-471B-AB05-D35058AAD3E6}"/>
    <dgm:cxn modelId="{716FDCF1-82FE-40D6-A8AC-0B0802E8164B}" srcId="{D2EFCB6B-1645-4DE0-9534-5600EADAFB60}" destId="{C37C5CD5-8D60-432D-AA1C-7C806F97B41D}" srcOrd="0" destOrd="0" parTransId="{0DDFBD51-66E0-4F84-95B4-CFBAD33C041B}" sibTransId="{FFE0AA43-4AC2-4CA6-842B-299D2A415D5B}"/>
    <dgm:cxn modelId="{8E9A1EEF-7C19-4B90-B27E-27654999B670}" type="presOf" srcId="{506E27E6-4F5C-4EF9-8853-800E7DFD936B}" destId="{19404A0A-0DD9-4382-B95E-A80AFF6E2E9D}" srcOrd="0" destOrd="0" presId="urn:microsoft.com/office/officeart/2005/8/layout/vList5"/>
    <dgm:cxn modelId="{DF1919AC-60DE-456E-8756-EB2EDC560760}" srcId="{1AE161C6-595C-46B9-873F-9BA8AF3E985E}" destId="{C02AB30E-FCD4-44D3-9D7D-9338B6D1377F}" srcOrd="0" destOrd="0" parTransId="{2A870417-2C0F-4EF7-97E2-BDAEA970896E}" sibTransId="{838C0D0D-7E4D-4405-B5F2-7B7A74E25963}"/>
    <dgm:cxn modelId="{150B8DD0-CC0B-4A6C-AF6F-37F4DFA149CC}" type="presOf" srcId="{D2EFCB6B-1645-4DE0-9534-5600EADAFB60}" destId="{05D49763-4EEE-4DF9-9471-971C9388296F}" srcOrd="0" destOrd="0" presId="urn:microsoft.com/office/officeart/2005/8/layout/vList5"/>
    <dgm:cxn modelId="{F57882FC-AE3E-4090-852B-59B5E13C421B}" type="presOf" srcId="{7BAA0C6B-CC97-46F9-B320-C2407B659EFA}" destId="{73BF3CF6-1FB2-49D5-B12D-B9C329B90741}" srcOrd="0" destOrd="0" presId="urn:microsoft.com/office/officeart/2005/8/layout/vList5"/>
    <dgm:cxn modelId="{73B48008-F71C-40AA-AEA9-178FD05C6F47}" type="presOf" srcId="{1AE161C6-595C-46B9-873F-9BA8AF3E985E}" destId="{D4E58D33-E1CC-4573-AADE-E917A9174F27}" srcOrd="0" destOrd="0" presId="urn:microsoft.com/office/officeart/2005/8/layout/vList5"/>
    <dgm:cxn modelId="{FC49B7AD-E4B4-4E4C-9336-F311B457858B}" srcId="{7BAA0C6B-CC97-46F9-B320-C2407B659EFA}" destId="{506E27E6-4F5C-4EF9-8853-800E7DFD936B}" srcOrd="0" destOrd="0" parTransId="{F0336437-904C-4A06-B608-43927076D831}" sibTransId="{6D5E04B9-49B8-45F4-9468-3ED9A7AC6D13}"/>
    <dgm:cxn modelId="{07B5ECE6-D516-487C-900F-8419701DDB3B}" type="presOf" srcId="{C37C5CD5-8D60-432D-AA1C-7C806F97B41D}" destId="{08D229E1-B3B7-4606-8987-35F1BCEC0543}" srcOrd="0" destOrd="0" presId="urn:microsoft.com/office/officeart/2005/8/layout/vList5"/>
    <dgm:cxn modelId="{F16B1CD8-7C9F-4144-A10D-A60DC23DBABD}" type="presOf" srcId="{C02AB30E-FCD4-44D3-9D7D-9338B6D1377F}" destId="{F0CDC22A-C48E-4D4F-A304-7CAAE784A1AC}" srcOrd="0" destOrd="0" presId="urn:microsoft.com/office/officeart/2005/8/layout/vList5"/>
    <dgm:cxn modelId="{84B3E8F5-E275-4D4E-96FC-3C856653BF59}" srcId="{09137D22-5B44-49F8-A674-88F43F90398F}" destId="{7BAA0C6B-CC97-46F9-B320-C2407B659EFA}" srcOrd="1" destOrd="0" parTransId="{45B976FC-D960-49B6-97C9-6509B6CF468C}" sibTransId="{2B52E2B3-C2D2-4013-BA5E-37A536C80BEA}"/>
    <dgm:cxn modelId="{502C2E5D-0152-4949-B126-34466C7C8B0C}" type="presParOf" srcId="{FEEADF4F-8B74-415F-AF6A-52E78385AB37}" destId="{A54C69DC-AC5B-406D-B3B9-A46C7EAED1BC}" srcOrd="0" destOrd="0" presId="urn:microsoft.com/office/officeart/2005/8/layout/vList5"/>
    <dgm:cxn modelId="{F5B92EE8-DF39-4AA2-A745-7ECA61BF7F99}" type="presParOf" srcId="{A54C69DC-AC5B-406D-B3B9-A46C7EAED1BC}" destId="{05D49763-4EEE-4DF9-9471-971C9388296F}" srcOrd="0" destOrd="0" presId="urn:microsoft.com/office/officeart/2005/8/layout/vList5"/>
    <dgm:cxn modelId="{309629B1-79B3-4DD3-B474-AEF45A9C5E62}" type="presParOf" srcId="{A54C69DC-AC5B-406D-B3B9-A46C7EAED1BC}" destId="{08D229E1-B3B7-4606-8987-35F1BCEC0543}" srcOrd="1" destOrd="0" presId="urn:microsoft.com/office/officeart/2005/8/layout/vList5"/>
    <dgm:cxn modelId="{640F3785-8A9B-44C2-928D-45991E168C08}" type="presParOf" srcId="{FEEADF4F-8B74-415F-AF6A-52E78385AB37}" destId="{8588E725-EEAF-4764-9597-2B760712DC7D}" srcOrd="1" destOrd="0" presId="urn:microsoft.com/office/officeart/2005/8/layout/vList5"/>
    <dgm:cxn modelId="{056E98CD-B3E4-46C9-B058-817CE5BA0A0B}" type="presParOf" srcId="{FEEADF4F-8B74-415F-AF6A-52E78385AB37}" destId="{A946CB19-C054-4561-8838-A981305BEA9C}" srcOrd="2" destOrd="0" presId="urn:microsoft.com/office/officeart/2005/8/layout/vList5"/>
    <dgm:cxn modelId="{3CB14724-A1F6-4513-9B97-755601685669}" type="presParOf" srcId="{A946CB19-C054-4561-8838-A981305BEA9C}" destId="{73BF3CF6-1FB2-49D5-B12D-B9C329B90741}" srcOrd="0" destOrd="0" presId="urn:microsoft.com/office/officeart/2005/8/layout/vList5"/>
    <dgm:cxn modelId="{D25A018B-8CA1-46E9-ADF4-4F47B57EF104}" type="presParOf" srcId="{A946CB19-C054-4561-8838-A981305BEA9C}" destId="{19404A0A-0DD9-4382-B95E-A80AFF6E2E9D}" srcOrd="1" destOrd="0" presId="urn:microsoft.com/office/officeart/2005/8/layout/vList5"/>
    <dgm:cxn modelId="{8FF3BFF3-9394-4549-B0C9-6DE2B9AB3759}" type="presParOf" srcId="{FEEADF4F-8B74-415F-AF6A-52E78385AB37}" destId="{1426D27A-7981-46CF-9EB6-20175DA1514B}" srcOrd="3" destOrd="0" presId="urn:microsoft.com/office/officeart/2005/8/layout/vList5"/>
    <dgm:cxn modelId="{0180F781-3633-40A7-8D24-191B6B61F673}" type="presParOf" srcId="{FEEADF4F-8B74-415F-AF6A-52E78385AB37}" destId="{6791375C-DC51-46A0-8EE8-D099EBC47A80}" srcOrd="4" destOrd="0" presId="urn:microsoft.com/office/officeart/2005/8/layout/vList5"/>
    <dgm:cxn modelId="{63D9D815-EFE6-40F9-AFDE-BA24B5D35532}" type="presParOf" srcId="{6791375C-DC51-46A0-8EE8-D099EBC47A80}" destId="{D4E58D33-E1CC-4573-AADE-E917A9174F27}" srcOrd="0" destOrd="0" presId="urn:microsoft.com/office/officeart/2005/8/layout/vList5"/>
    <dgm:cxn modelId="{2D64DA25-3855-4D82-ABFF-A35C5A0C7081}" type="presParOf" srcId="{6791375C-DC51-46A0-8EE8-D099EBC47A80}" destId="{F0CDC22A-C48E-4D4F-A304-7CAAE784A1AC}" srcOrd="1" destOrd="0" presId="urn:microsoft.com/office/officeart/2005/8/layout/vList5"/>
  </dgm:cxnLst>
  <dgm:bg/>
  <dgm:whole/>
  <dgm:extLst>
    <a:ext uri="{C62137D5-CB1D-491B-B009-E17868A290BF}">
      <dgm14:recolorImg xmlns:dgm14="http://schemas.microsoft.com/office/drawing/2010/diagram" xmlns="" val="1"/>
    </a:ex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A96EE0D-5699-4A16-B5DD-8740B6E426B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5CC0B1F4-9ECF-4E12-881F-358E010640D5}">
      <dgm:prSet phldrT="[Text]" custT="1"/>
      <dgm:spPr>
        <a:xfrm>
          <a:off x="669065" y="251683"/>
          <a:ext cx="8295891" cy="1325686"/>
        </a:xfrm>
        <a:prstGeom prst="rect">
          <a:avLst/>
        </a:prstGeom>
        <a:blipFill rotWithShape="0">
          <a:blip xmlns:r="http://schemas.openxmlformats.org/officeDocument/2006/relationships" r:embed="rId1"/>
          <a:tile tx="0" ty="0" sx="100000" sy="100000" flip="none" algn="tl"/>
        </a:blipFill>
        <a:ln w="22225" cap="flat" cmpd="sng" algn="ctr">
          <a:solidFill>
            <a:sysClr val="window" lastClr="FFFFFF">
              <a:hueOff val="0"/>
              <a:satOff val="0"/>
              <a:lumOff val="0"/>
              <a:alphaOff val="0"/>
            </a:sysClr>
          </a:solidFill>
          <a:prstDash val="solid"/>
        </a:ln>
        <a:effectLst/>
      </dgm:spPr>
      <dgm:t>
        <a:bodyPr anchor="t"/>
        <a:lstStyle/>
        <a:p>
          <a:r>
            <a:rPr lang="el-GR" sz="2200" b="1" dirty="0" smtClean="0">
              <a:solidFill>
                <a:sysClr val="windowText" lastClr="000000"/>
              </a:solidFill>
              <a:effectLst>
                <a:glow rad="63500">
                  <a:srgbClr val="CF543F">
                    <a:satMod val="175000"/>
                    <a:alpha val="40000"/>
                  </a:srgbClr>
                </a:glow>
              </a:effectLst>
              <a:latin typeface="Times New Roman"/>
              <a:ea typeface="SimSun"/>
              <a:cs typeface="Times New Roman"/>
            </a:rPr>
            <a:t>Το μαθησιακό περιβάλλον πρέπει να είναι συνεργατικό και αυστηρό, συνεπώς ο εκπαιδευτικός θα πρέπει να παροτρύνει τη συνεργασία αλλά και να προσδιορίζει το πλαίσιο της συγκεκριμένης ερευνητικής διαδικασίας</a:t>
          </a:r>
          <a:endParaRPr lang="en-US" sz="2200" dirty="0">
            <a:solidFill>
              <a:sysClr val="window" lastClr="FFFFFF"/>
            </a:solidFill>
            <a:effectLst>
              <a:glow rad="63500">
                <a:srgbClr val="CF543F">
                  <a:satMod val="175000"/>
                  <a:alpha val="40000"/>
                </a:srgbClr>
              </a:glow>
            </a:effectLst>
            <a:latin typeface="Book Antiqua"/>
            <a:ea typeface="+mn-ea"/>
            <a:cs typeface="+mn-cs"/>
          </a:endParaRPr>
        </a:p>
      </dgm:t>
    </dgm:pt>
    <dgm:pt modelId="{37179898-56F1-4F6C-84B5-FD163EED43DA}" type="parTrans" cxnId="{6213EA4E-9E59-4BC0-B80B-8D46DCE7359C}">
      <dgm:prSet/>
      <dgm:spPr/>
      <dgm:t>
        <a:bodyPr/>
        <a:lstStyle/>
        <a:p>
          <a:endParaRPr lang="en-US" sz="2000"/>
        </a:p>
      </dgm:t>
    </dgm:pt>
    <dgm:pt modelId="{C4192522-7CA3-4251-88B3-26ED7FE1E941}" type="sibTrans" cxnId="{6213EA4E-9E59-4BC0-B80B-8D46DCE7359C}">
      <dgm:prSet/>
      <dgm:spPr>
        <a:xfrm>
          <a:off x="-6723833" y="-1028148"/>
          <a:ext cx="8002506" cy="8002506"/>
        </a:xfrm>
        <a:prstGeom prst="blockArc">
          <a:avLst>
            <a:gd name="adj1" fmla="val 18900000"/>
            <a:gd name="adj2" fmla="val 2700000"/>
            <a:gd name="adj3" fmla="val 270"/>
          </a:avLst>
        </a:prstGeom>
        <a:noFill/>
        <a:ln w="22225" cap="flat" cmpd="sng" algn="ctr">
          <a:solidFill>
            <a:srgbClr val="93A299">
              <a:shade val="60000"/>
              <a:hueOff val="0"/>
              <a:satOff val="0"/>
              <a:lumOff val="0"/>
              <a:alphaOff val="0"/>
            </a:srgbClr>
          </a:solidFill>
          <a:prstDash val="solid"/>
        </a:ln>
        <a:effectLst/>
      </dgm:spPr>
      <dgm:t>
        <a:bodyPr/>
        <a:lstStyle/>
        <a:p>
          <a:endParaRPr lang="en-US" sz="2000"/>
        </a:p>
      </dgm:t>
    </dgm:pt>
    <dgm:pt modelId="{6A4706D9-521A-4629-BD35-7193DBD9A200}">
      <dgm:prSet phldrT="[Text]" custT="1"/>
      <dgm:spPr>
        <a:xfrm>
          <a:off x="1193521" y="1829529"/>
          <a:ext cx="7771435" cy="914764"/>
        </a:xfrm>
        <a:prstGeom prst="rect">
          <a:avLst/>
        </a:prstGeom>
        <a:blipFill rotWithShape="0">
          <a:blip xmlns:r="http://schemas.openxmlformats.org/officeDocument/2006/relationships" r:embed="rId2"/>
          <a:tile tx="0" ty="0" sx="100000" sy="100000" flip="none" algn="tl"/>
        </a:blipFill>
        <a:ln w="22225" cap="flat" cmpd="sng" algn="ctr">
          <a:solidFill>
            <a:sysClr val="window" lastClr="FFFFFF">
              <a:hueOff val="0"/>
              <a:satOff val="0"/>
              <a:lumOff val="0"/>
              <a:alphaOff val="0"/>
            </a:sysClr>
          </a:solidFill>
          <a:prstDash val="solid"/>
        </a:ln>
        <a:effectLst/>
      </dgm:spPr>
      <dgm:t>
        <a:bodyPr anchor="t"/>
        <a:lstStyle/>
        <a:p>
          <a:r>
            <a:rPr lang="el-GR" sz="2400" b="1" dirty="0" smtClean="0">
              <a:solidFill>
                <a:sysClr val="window" lastClr="FFFFFF"/>
              </a:solidFill>
              <a:effectLst>
                <a:glow rad="63500">
                  <a:srgbClr val="CF543F">
                    <a:satMod val="175000"/>
                    <a:alpha val="40000"/>
                  </a:srgbClr>
                </a:glow>
              </a:effectLst>
              <a:latin typeface="Times New Roman"/>
              <a:ea typeface="SimSun"/>
              <a:cs typeface="Times New Roman"/>
            </a:rPr>
            <a:t>Γενικότερα ο ρόλος του εκπαιδευτικού κατά το μοντέλο διερευνητικής διδασκαλίας είναι να καθοδηγεί, να παρακολουθεί και να διευκολύνει τους μαθητές.</a:t>
          </a:r>
        </a:p>
        <a:p>
          <a:endParaRPr lang="en-US" sz="2400" dirty="0">
            <a:solidFill>
              <a:sysClr val="window" lastClr="FFFFFF"/>
            </a:solidFill>
            <a:effectLst>
              <a:glow rad="63500">
                <a:srgbClr val="CF543F">
                  <a:satMod val="175000"/>
                  <a:alpha val="40000"/>
                </a:srgbClr>
              </a:glow>
            </a:effectLst>
            <a:latin typeface="Book Antiqua"/>
            <a:ea typeface="+mn-ea"/>
            <a:cs typeface="+mn-cs"/>
          </a:endParaRPr>
        </a:p>
      </dgm:t>
    </dgm:pt>
    <dgm:pt modelId="{BC608F20-3DA5-4B4D-880D-A43FB45C1C3D}" type="parTrans" cxnId="{C7F24773-513D-49C2-A9F6-843C8A594DB1}">
      <dgm:prSet/>
      <dgm:spPr/>
      <dgm:t>
        <a:bodyPr/>
        <a:lstStyle/>
        <a:p>
          <a:endParaRPr lang="en-US" sz="2000"/>
        </a:p>
      </dgm:t>
    </dgm:pt>
    <dgm:pt modelId="{6C2C59EF-ED5C-41B7-AFCB-384FABC7883B}" type="sibTrans" cxnId="{C7F24773-513D-49C2-A9F6-843C8A594DB1}">
      <dgm:prSet/>
      <dgm:spPr/>
      <dgm:t>
        <a:bodyPr/>
        <a:lstStyle/>
        <a:p>
          <a:endParaRPr lang="en-US" sz="2000"/>
        </a:p>
      </dgm:t>
    </dgm:pt>
    <dgm:pt modelId="{7764A70B-424A-457A-A8DE-592A7C7759CD}">
      <dgm:prSet phldrT="[Text]" custT="1"/>
      <dgm:spPr>
        <a:xfrm>
          <a:off x="1193521" y="3201915"/>
          <a:ext cx="7771435" cy="914764"/>
        </a:xfrm>
        <a:prstGeom prst="rect">
          <a:avLst/>
        </a:prstGeom>
        <a:blipFill rotWithShape="0">
          <a:blip xmlns:r="http://schemas.openxmlformats.org/officeDocument/2006/relationships" r:embed="rId3"/>
          <a:tile tx="0" ty="0" sx="100000" sy="100000" flip="none" algn="tl"/>
        </a:blipFill>
        <a:ln w="22225" cap="flat" cmpd="sng" algn="ctr">
          <a:solidFill>
            <a:sysClr val="window" lastClr="FFFFFF">
              <a:hueOff val="0"/>
              <a:satOff val="0"/>
              <a:lumOff val="0"/>
              <a:alphaOff val="0"/>
            </a:sysClr>
          </a:solidFill>
          <a:prstDash val="solid"/>
        </a:ln>
        <a:effectLst/>
      </dgm:spPr>
      <dgm:t>
        <a:bodyPr anchor="t"/>
        <a:lstStyle/>
        <a:p>
          <a:r>
            <a:rPr lang="el-GR" sz="2800" b="1" dirty="0" smtClean="0">
              <a:solidFill>
                <a:sysClr val="window" lastClr="FFFFFF"/>
              </a:solidFill>
              <a:effectLst>
                <a:glow rad="63500">
                  <a:srgbClr val="CF543F">
                    <a:satMod val="175000"/>
                    <a:alpha val="40000"/>
                  </a:srgbClr>
                </a:glow>
              </a:effectLst>
              <a:latin typeface="Times New Roman"/>
              <a:ea typeface="SimSun"/>
              <a:cs typeface="Times New Roman"/>
            </a:rPr>
            <a:t>Ο εκπαιδευτικός μπορεί, αν είναι απαραίτητο, να παράσχει νέες πληροφορίες</a:t>
          </a:r>
          <a:endParaRPr lang="en-US" sz="2800" dirty="0">
            <a:solidFill>
              <a:sysClr val="window" lastClr="FFFFFF"/>
            </a:solidFill>
            <a:effectLst>
              <a:glow rad="63500">
                <a:srgbClr val="CF543F">
                  <a:satMod val="175000"/>
                  <a:alpha val="40000"/>
                </a:srgbClr>
              </a:glow>
            </a:effectLst>
            <a:latin typeface="Book Antiqua"/>
            <a:ea typeface="+mn-ea"/>
            <a:cs typeface="+mn-cs"/>
          </a:endParaRPr>
        </a:p>
      </dgm:t>
    </dgm:pt>
    <dgm:pt modelId="{9B36F78E-BDB5-4917-8472-B839B9A4D225}" type="parTrans" cxnId="{0B3A9D4D-921B-4746-B648-C5B77499FEA0}">
      <dgm:prSet/>
      <dgm:spPr/>
      <dgm:t>
        <a:bodyPr/>
        <a:lstStyle/>
        <a:p>
          <a:endParaRPr lang="en-US" sz="2000"/>
        </a:p>
      </dgm:t>
    </dgm:pt>
    <dgm:pt modelId="{177A6099-44CA-4678-82E6-0A0A6FD3982E}" type="sibTrans" cxnId="{0B3A9D4D-921B-4746-B648-C5B77499FEA0}">
      <dgm:prSet/>
      <dgm:spPr/>
      <dgm:t>
        <a:bodyPr/>
        <a:lstStyle/>
        <a:p>
          <a:endParaRPr lang="en-US" sz="2000"/>
        </a:p>
      </dgm:t>
    </dgm:pt>
    <dgm:pt modelId="{A172C981-4F13-4F86-B587-AA19BDFC1C2B}">
      <dgm:prSet phldrT="[Text]" custT="1"/>
      <dgm:spPr>
        <a:xfrm>
          <a:off x="669065" y="4574300"/>
          <a:ext cx="8295891" cy="914764"/>
        </a:xfrm>
        <a:prstGeom prst="rect">
          <a:avLst/>
        </a:prstGeom>
        <a:blipFill rotWithShape="0">
          <a:blip xmlns:r="http://schemas.openxmlformats.org/officeDocument/2006/relationships" r:embed="rId4"/>
          <a:tile tx="0" ty="0" sx="100000" sy="100000" flip="none" algn="tl"/>
        </a:blipFill>
        <a:ln w="22225" cap="flat" cmpd="sng" algn="ctr">
          <a:solidFill>
            <a:sysClr val="window" lastClr="FFFFFF">
              <a:hueOff val="0"/>
              <a:satOff val="0"/>
              <a:lumOff val="0"/>
              <a:alphaOff val="0"/>
            </a:sysClr>
          </a:solidFill>
          <a:prstDash val="solid"/>
        </a:ln>
        <a:effectLst/>
      </dgm:spPr>
      <dgm:t>
        <a:bodyPr anchor="t"/>
        <a:lstStyle/>
        <a:p>
          <a:r>
            <a:rPr lang="el-GR" sz="2800" b="1" dirty="0" smtClean="0">
              <a:solidFill>
                <a:sysClr val="windowText" lastClr="000000"/>
              </a:solidFill>
              <a:effectLst>
                <a:glow rad="63500">
                  <a:srgbClr val="CF543F">
                    <a:satMod val="175000"/>
                    <a:alpha val="40000"/>
                  </a:srgbClr>
                </a:glow>
              </a:effectLst>
              <a:latin typeface="Times New Roman"/>
              <a:ea typeface="SimSun"/>
              <a:cs typeface="Times New Roman"/>
            </a:rPr>
            <a:t>Ο εκπαιδευτικός πρέπει να ενθαρρύνει τους μαθητές να ερευνούν </a:t>
          </a:r>
        </a:p>
        <a:p>
          <a:endParaRPr lang="en-US" sz="2800" b="1" dirty="0">
            <a:solidFill>
              <a:sysClr val="windowText" lastClr="000000"/>
            </a:solidFill>
            <a:effectLst>
              <a:glow rad="63500">
                <a:srgbClr val="CF543F">
                  <a:satMod val="175000"/>
                  <a:alpha val="40000"/>
                </a:srgbClr>
              </a:glow>
            </a:effectLst>
            <a:latin typeface="Book Antiqua"/>
            <a:ea typeface="SimSun"/>
            <a:cs typeface="Times New Roman"/>
          </a:endParaRPr>
        </a:p>
      </dgm:t>
    </dgm:pt>
    <dgm:pt modelId="{B5290C39-5BEF-4838-8102-E4B913720B0F}" type="parTrans" cxnId="{D77354B6-90C5-4AA4-8F34-59E8633B9606}">
      <dgm:prSet/>
      <dgm:spPr/>
      <dgm:t>
        <a:bodyPr/>
        <a:lstStyle/>
        <a:p>
          <a:endParaRPr lang="el-GR"/>
        </a:p>
      </dgm:t>
    </dgm:pt>
    <dgm:pt modelId="{EB662268-D221-4C57-9A7F-4C99061D189A}" type="sibTrans" cxnId="{D77354B6-90C5-4AA4-8F34-59E8633B9606}">
      <dgm:prSet/>
      <dgm:spPr/>
      <dgm:t>
        <a:bodyPr/>
        <a:lstStyle/>
        <a:p>
          <a:endParaRPr lang="el-GR"/>
        </a:p>
      </dgm:t>
    </dgm:pt>
    <dgm:pt modelId="{F91D542D-E0D5-46A5-93B8-D9B639382A1D}" type="pres">
      <dgm:prSet presAssocID="{DA96EE0D-5699-4A16-B5DD-8740B6E426BA}" presName="Name0" presStyleCnt="0">
        <dgm:presLayoutVars>
          <dgm:chMax val="7"/>
          <dgm:chPref val="7"/>
          <dgm:dir/>
        </dgm:presLayoutVars>
      </dgm:prSet>
      <dgm:spPr/>
      <dgm:t>
        <a:bodyPr/>
        <a:lstStyle/>
        <a:p>
          <a:endParaRPr lang="el-GR"/>
        </a:p>
      </dgm:t>
    </dgm:pt>
    <dgm:pt modelId="{F2F9030C-B2DA-49BF-909B-B1D9038F2A2E}" type="pres">
      <dgm:prSet presAssocID="{DA96EE0D-5699-4A16-B5DD-8740B6E426BA}" presName="Name1" presStyleCnt="0"/>
      <dgm:spPr/>
    </dgm:pt>
    <dgm:pt modelId="{CAE80C1C-0BD9-4D0C-B4DD-8132B53C9FF6}" type="pres">
      <dgm:prSet presAssocID="{DA96EE0D-5699-4A16-B5DD-8740B6E426BA}" presName="cycle" presStyleCnt="0"/>
      <dgm:spPr/>
    </dgm:pt>
    <dgm:pt modelId="{3048F89D-CCE5-4505-B59F-ADF4428E2D0B}" type="pres">
      <dgm:prSet presAssocID="{DA96EE0D-5699-4A16-B5DD-8740B6E426BA}" presName="srcNode" presStyleLbl="node1" presStyleIdx="0" presStyleCnt="4"/>
      <dgm:spPr/>
    </dgm:pt>
    <dgm:pt modelId="{55AB2A53-C778-488A-A6FF-D5B03E024E7C}" type="pres">
      <dgm:prSet presAssocID="{DA96EE0D-5699-4A16-B5DD-8740B6E426BA}" presName="conn" presStyleLbl="parChTrans1D2" presStyleIdx="0" presStyleCnt="1"/>
      <dgm:spPr/>
      <dgm:t>
        <a:bodyPr/>
        <a:lstStyle/>
        <a:p>
          <a:endParaRPr lang="el-GR"/>
        </a:p>
      </dgm:t>
    </dgm:pt>
    <dgm:pt modelId="{41B04401-B3CB-4156-AF83-EBEEF27377C0}" type="pres">
      <dgm:prSet presAssocID="{DA96EE0D-5699-4A16-B5DD-8740B6E426BA}" presName="extraNode" presStyleLbl="node1" presStyleIdx="0" presStyleCnt="4"/>
      <dgm:spPr/>
    </dgm:pt>
    <dgm:pt modelId="{F274A117-6F2C-42E5-BFDF-96A25310E580}" type="pres">
      <dgm:prSet presAssocID="{DA96EE0D-5699-4A16-B5DD-8740B6E426BA}" presName="dstNode" presStyleLbl="node1" presStyleIdx="0" presStyleCnt="4"/>
      <dgm:spPr/>
    </dgm:pt>
    <dgm:pt modelId="{51040CD9-81F4-4F75-973C-CD65A2B22677}" type="pres">
      <dgm:prSet presAssocID="{5CC0B1F4-9ECF-4E12-881F-358E010640D5}" presName="text_1" presStyleLbl="node1" presStyleIdx="0" presStyleCnt="4" custScaleY="152977">
        <dgm:presLayoutVars>
          <dgm:bulletEnabled val="1"/>
        </dgm:presLayoutVars>
      </dgm:prSet>
      <dgm:spPr/>
      <dgm:t>
        <a:bodyPr/>
        <a:lstStyle/>
        <a:p>
          <a:endParaRPr lang="en-US"/>
        </a:p>
      </dgm:t>
    </dgm:pt>
    <dgm:pt modelId="{671E81A1-C5CE-4495-A219-69482B583D74}" type="pres">
      <dgm:prSet presAssocID="{5CC0B1F4-9ECF-4E12-881F-358E010640D5}" presName="accent_1" presStyleCnt="0"/>
      <dgm:spPr/>
    </dgm:pt>
    <dgm:pt modelId="{C88021DD-665A-42AF-8B9C-7E6A448EC07B}" type="pres">
      <dgm:prSet presAssocID="{5CC0B1F4-9ECF-4E12-881F-358E010640D5}" presName="accentRepeatNode" presStyleLbl="solidFgAcc1" presStyleIdx="0" presStyleCnt="4"/>
      <dgm:spPr>
        <a:xfrm>
          <a:off x="97337" y="342799"/>
          <a:ext cx="1143456" cy="1143456"/>
        </a:xfrm>
        <a:prstGeom prst="ellipse">
          <a:avLst/>
        </a:prstGeom>
        <a:blipFill rotWithShape="0">
          <a:blip xmlns:r="http://schemas.openxmlformats.org/officeDocument/2006/relationships" r:embed="rId5"/>
          <a:stretch>
            <a:fillRect/>
          </a:stretch>
        </a:blipFill>
        <a:ln w="22225" cap="flat" cmpd="sng" algn="ctr">
          <a:solidFill>
            <a:srgbClr val="93A299">
              <a:hueOff val="0"/>
              <a:satOff val="0"/>
              <a:lumOff val="0"/>
              <a:alphaOff val="0"/>
            </a:srgbClr>
          </a:solidFill>
          <a:prstDash val="solid"/>
        </a:ln>
        <a:effectLst/>
      </dgm:spPr>
      <dgm:t>
        <a:bodyPr/>
        <a:lstStyle/>
        <a:p>
          <a:endParaRPr lang="el-GR"/>
        </a:p>
      </dgm:t>
    </dgm:pt>
    <dgm:pt modelId="{9C18983C-0E6E-4EF6-8A0F-4E8351747064}" type="pres">
      <dgm:prSet presAssocID="{6A4706D9-521A-4629-BD35-7193DBD9A200}" presName="text_2" presStyleLbl="node1" presStyleIdx="1" presStyleCnt="4" custScaleY="139893" custLinFactNeighborX="8" custLinFactNeighborY="11131">
        <dgm:presLayoutVars>
          <dgm:bulletEnabled val="1"/>
        </dgm:presLayoutVars>
      </dgm:prSet>
      <dgm:spPr/>
      <dgm:t>
        <a:bodyPr/>
        <a:lstStyle/>
        <a:p>
          <a:endParaRPr lang="en-US"/>
        </a:p>
      </dgm:t>
    </dgm:pt>
    <dgm:pt modelId="{4934149D-5D72-4BCD-B4FE-0C71ADA04D9B}" type="pres">
      <dgm:prSet presAssocID="{6A4706D9-521A-4629-BD35-7193DBD9A200}" presName="accent_2" presStyleCnt="0"/>
      <dgm:spPr/>
    </dgm:pt>
    <dgm:pt modelId="{BF41DAFD-569F-4FC5-A4B1-C126385072F9}" type="pres">
      <dgm:prSet presAssocID="{6A4706D9-521A-4629-BD35-7193DBD9A200}" presName="accentRepeatNode" presStyleLbl="solidFgAcc1" presStyleIdx="1" presStyleCnt="4" custLinFactNeighborX="-5011" custLinFactNeighborY="9065"/>
      <dgm:spPr>
        <a:xfrm>
          <a:off x="621792" y="1715184"/>
          <a:ext cx="1143456" cy="1143456"/>
        </a:xfrm>
        <a:prstGeom prst="ellipse">
          <a:avLst/>
        </a:prstGeom>
        <a:blipFill rotWithShape="0">
          <a:blip xmlns:r="http://schemas.openxmlformats.org/officeDocument/2006/relationships" r:embed="rId6"/>
          <a:stretch>
            <a:fillRect/>
          </a:stretch>
        </a:blipFill>
        <a:ln w="22225" cap="flat" cmpd="sng" algn="ctr">
          <a:solidFill>
            <a:srgbClr val="93A299">
              <a:hueOff val="0"/>
              <a:satOff val="0"/>
              <a:lumOff val="0"/>
              <a:alphaOff val="0"/>
            </a:srgbClr>
          </a:solidFill>
          <a:prstDash val="solid"/>
        </a:ln>
        <a:effectLst/>
      </dgm:spPr>
      <dgm:t>
        <a:bodyPr/>
        <a:lstStyle/>
        <a:p>
          <a:endParaRPr lang="el-GR"/>
        </a:p>
      </dgm:t>
    </dgm:pt>
    <dgm:pt modelId="{B0B376C2-8F6F-4FEC-B743-65652F10722C}" type="pres">
      <dgm:prSet presAssocID="{7764A70B-424A-457A-A8DE-592A7C7759CD}" presName="text_3" presStyleLbl="node1" presStyleIdx="2" presStyleCnt="4">
        <dgm:presLayoutVars>
          <dgm:bulletEnabled val="1"/>
        </dgm:presLayoutVars>
      </dgm:prSet>
      <dgm:spPr/>
      <dgm:t>
        <a:bodyPr/>
        <a:lstStyle/>
        <a:p>
          <a:endParaRPr lang="en-US"/>
        </a:p>
      </dgm:t>
    </dgm:pt>
    <dgm:pt modelId="{0AF5C225-7855-44C3-983B-795E9ECA96DF}" type="pres">
      <dgm:prSet presAssocID="{7764A70B-424A-457A-A8DE-592A7C7759CD}" presName="accent_3" presStyleCnt="0"/>
      <dgm:spPr/>
    </dgm:pt>
    <dgm:pt modelId="{37F5858B-2232-438D-BFDA-B85787A51A3E}" type="pres">
      <dgm:prSet presAssocID="{7764A70B-424A-457A-A8DE-592A7C7759CD}" presName="accentRepeatNode" presStyleLbl="solidFgAcc1" presStyleIdx="2" presStyleCnt="4"/>
      <dgm:spPr>
        <a:xfrm>
          <a:off x="621792" y="3087569"/>
          <a:ext cx="1143456" cy="1143456"/>
        </a:xfrm>
        <a:prstGeom prst="ellipse">
          <a:avLst/>
        </a:prstGeom>
        <a:blipFill rotWithShape="0">
          <a:blip xmlns:r="http://schemas.openxmlformats.org/officeDocument/2006/relationships" r:embed="rId7"/>
          <a:stretch>
            <a:fillRect/>
          </a:stretch>
        </a:blipFill>
        <a:ln w="22225" cap="flat" cmpd="sng" algn="ctr">
          <a:solidFill>
            <a:srgbClr val="93A299">
              <a:hueOff val="0"/>
              <a:satOff val="0"/>
              <a:lumOff val="0"/>
              <a:alphaOff val="0"/>
            </a:srgbClr>
          </a:solidFill>
          <a:prstDash val="solid"/>
        </a:ln>
        <a:effectLst/>
      </dgm:spPr>
      <dgm:t>
        <a:bodyPr/>
        <a:lstStyle/>
        <a:p>
          <a:endParaRPr lang="el-GR"/>
        </a:p>
      </dgm:t>
    </dgm:pt>
    <dgm:pt modelId="{5681AE62-5B07-4791-9997-D06C3DB8EE53}" type="pres">
      <dgm:prSet presAssocID="{A172C981-4F13-4F86-B587-AA19BDFC1C2B}" presName="text_4" presStyleLbl="node1" presStyleIdx="3" presStyleCnt="4">
        <dgm:presLayoutVars>
          <dgm:bulletEnabled val="1"/>
        </dgm:presLayoutVars>
      </dgm:prSet>
      <dgm:spPr/>
      <dgm:t>
        <a:bodyPr/>
        <a:lstStyle/>
        <a:p>
          <a:endParaRPr lang="el-GR"/>
        </a:p>
      </dgm:t>
    </dgm:pt>
    <dgm:pt modelId="{B83E317B-E344-4937-A761-A6D9EF7285CB}" type="pres">
      <dgm:prSet presAssocID="{A172C981-4F13-4F86-B587-AA19BDFC1C2B}" presName="accent_4" presStyleCnt="0"/>
      <dgm:spPr/>
    </dgm:pt>
    <dgm:pt modelId="{FBD771D7-E866-42EB-A0BC-FE75E995375B}" type="pres">
      <dgm:prSet presAssocID="{A172C981-4F13-4F86-B587-AA19BDFC1C2B}" presName="accentRepeatNode" presStyleLbl="solidFgAcc1" presStyleIdx="3" presStyleCnt="4"/>
      <dgm:spPr>
        <a:xfrm>
          <a:off x="97337" y="4459954"/>
          <a:ext cx="1143456" cy="1143456"/>
        </a:xfrm>
        <a:prstGeom prst="ellipse">
          <a:avLst/>
        </a:prstGeom>
        <a:blipFill rotWithShape="0">
          <a:blip xmlns:r="http://schemas.openxmlformats.org/officeDocument/2006/relationships" r:embed="rId8"/>
          <a:stretch>
            <a:fillRect/>
          </a:stretch>
        </a:blipFill>
        <a:ln w="22225" cap="flat" cmpd="sng" algn="ctr">
          <a:solidFill>
            <a:srgbClr val="93A299">
              <a:hueOff val="0"/>
              <a:satOff val="0"/>
              <a:lumOff val="0"/>
              <a:alphaOff val="0"/>
            </a:srgbClr>
          </a:solidFill>
          <a:prstDash val="solid"/>
        </a:ln>
        <a:effectLst/>
      </dgm:spPr>
      <dgm:t>
        <a:bodyPr/>
        <a:lstStyle/>
        <a:p>
          <a:endParaRPr lang="el-GR"/>
        </a:p>
      </dgm:t>
    </dgm:pt>
  </dgm:ptLst>
  <dgm:cxnLst>
    <dgm:cxn modelId="{C7F24773-513D-49C2-A9F6-843C8A594DB1}" srcId="{DA96EE0D-5699-4A16-B5DD-8740B6E426BA}" destId="{6A4706D9-521A-4629-BD35-7193DBD9A200}" srcOrd="1" destOrd="0" parTransId="{BC608F20-3DA5-4B4D-880D-A43FB45C1C3D}" sibTransId="{6C2C59EF-ED5C-41B7-AFCB-384FABC7883B}"/>
    <dgm:cxn modelId="{292CB5E5-B664-4343-899A-30F7C16CF557}" type="presOf" srcId="{A172C981-4F13-4F86-B587-AA19BDFC1C2B}" destId="{5681AE62-5B07-4791-9997-D06C3DB8EE53}" srcOrd="0" destOrd="0" presId="urn:microsoft.com/office/officeart/2008/layout/VerticalCurvedList"/>
    <dgm:cxn modelId="{4FA1BF57-AC6C-46DC-B5F3-FCC03C162E58}" type="presOf" srcId="{5CC0B1F4-9ECF-4E12-881F-358E010640D5}" destId="{51040CD9-81F4-4F75-973C-CD65A2B22677}" srcOrd="0" destOrd="0" presId="urn:microsoft.com/office/officeart/2008/layout/VerticalCurvedList"/>
    <dgm:cxn modelId="{D77354B6-90C5-4AA4-8F34-59E8633B9606}" srcId="{DA96EE0D-5699-4A16-B5DD-8740B6E426BA}" destId="{A172C981-4F13-4F86-B587-AA19BDFC1C2B}" srcOrd="3" destOrd="0" parTransId="{B5290C39-5BEF-4838-8102-E4B913720B0F}" sibTransId="{EB662268-D221-4C57-9A7F-4C99061D189A}"/>
    <dgm:cxn modelId="{60BBDBDE-F5FB-4875-9EE9-E8B8BEE3D2CA}" type="presOf" srcId="{C4192522-7CA3-4251-88B3-26ED7FE1E941}" destId="{55AB2A53-C778-488A-A6FF-D5B03E024E7C}" srcOrd="0" destOrd="0" presId="urn:microsoft.com/office/officeart/2008/layout/VerticalCurvedList"/>
    <dgm:cxn modelId="{6E564FE3-6382-4841-8AE0-822B7423C218}" type="presOf" srcId="{6A4706D9-521A-4629-BD35-7193DBD9A200}" destId="{9C18983C-0E6E-4EF6-8A0F-4E8351747064}" srcOrd="0" destOrd="0" presId="urn:microsoft.com/office/officeart/2008/layout/VerticalCurvedList"/>
    <dgm:cxn modelId="{6213EA4E-9E59-4BC0-B80B-8D46DCE7359C}" srcId="{DA96EE0D-5699-4A16-B5DD-8740B6E426BA}" destId="{5CC0B1F4-9ECF-4E12-881F-358E010640D5}" srcOrd="0" destOrd="0" parTransId="{37179898-56F1-4F6C-84B5-FD163EED43DA}" sibTransId="{C4192522-7CA3-4251-88B3-26ED7FE1E941}"/>
    <dgm:cxn modelId="{0B3A9D4D-921B-4746-B648-C5B77499FEA0}" srcId="{DA96EE0D-5699-4A16-B5DD-8740B6E426BA}" destId="{7764A70B-424A-457A-A8DE-592A7C7759CD}" srcOrd="2" destOrd="0" parTransId="{9B36F78E-BDB5-4917-8472-B839B9A4D225}" sibTransId="{177A6099-44CA-4678-82E6-0A0A6FD3982E}"/>
    <dgm:cxn modelId="{28B63167-EC9A-4039-8AD4-73CE126740F8}" type="presOf" srcId="{7764A70B-424A-457A-A8DE-592A7C7759CD}" destId="{B0B376C2-8F6F-4FEC-B743-65652F10722C}" srcOrd="0" destOrd="0" presId="urn:microsoft.com/office/officeart/2008/layout/VerticalCurvedList"/>
    <dgm:cxn modelId="{08042CB3-EEF3-4DCA-BD8B-660D46A7E545}" type="presOf" srcId="{DA96EE0D-5699-4A16-B5DD-8740B6E426BA}" destId="{F91D542D-E0D5-46A5-93B8-D9B639382A1D}" srcOrd="0" destOrd="0" presId="urn:microsoft.com/office/officeart/2008/layout/VerticalCurvedList"/>
    <dgm:cxn modelId="{C766FFEC-B1D1-4FA1-B11D-A753706BD8BC}" type="presParOf" srcId="{F91D542D-E0D5-46A5-93B8-D9B639382A1D}" destId="{F2F9030C-B2DA-49BF-909B-B1D9038F2A2E}" srcOrd="0" destOrd="0" presId="urn:microsoft.com/office/officeart/2008/layout/VerticalCurvedList"/>
    <dgm:cxn modelId="{29ABB839-DC96-409F-85FD-97DF668F7FE9}" type="presParOf" srcId="{F2F9030C-B2DA-49BF-909B-B1D9038F2A2E}" destId="{CAE80C1C-0BD9-4D0C-B4DD-8132B53C9FF6}" srcOrd="0" destOrd="0" presId="urn:microsoft.com/office/officeart/2008/layout/VerticalCurvedList"/>
    <dgm:cxn modelId="{573AB5BA-2E68-44ED-A558-B45A3258E60B}" type="presParOf" srcId="{CAE80C1C-0BD9-4D0C-B4DD-8132B53C9FF6}" destId="{3048F89D-CCE5-4505-B59F-ADF4428E2D0B}" srcOrd="0" destOrd="0" presId="urn:microsoft.com/office/officeart/2008/layout/VerticalCurvedList"/>
    <dgm:cxn modelId="{1066A951-BE0E-4483-872E-02F1FE80A6D7}" type="presParOf" srcId="{CAE80C1C-0BD9-4D0C-B4DD-8132B53C9FF6}" destId="{55AB2A53-C778-488A-A6FF-D5B03E024E7C}" srcOrd="1" destOrd="0" presId="urn:microsoft.com/office/officeart/2008/layout/VerticalCurvedList"/>
    <dgm:cxn modelId="{AB6FE5FA-F14C-4E47-AF37-FE8C2B38B9FD}" type="presParOf" srcId="{CAE80C1C-0BD9-4D0C-B4DD-8132B53C9FF6}" destId="{41B04401-B3CB-4156-AF83-EBEEF27377C0}" srcOrd="2" destOrd="0" presId="urn:microsoft.com/office/officeart/2008/layout/VerticalCurvedList"/>
    <dgm:cxn modelId="{E1CB99C4-D0BB-4CCE-9644-526EE901581F}" type="presParOf" srcId="{CAE80C1C-0BD9-4D0C-B4DD-8132B53C9FF6}" destId="{F274A117-6F2C-42E5-BFDF-96A25310E580}" srcOrd="3" destOrd="0" presId="urn:microsoft.com/office/officeart/2008/layout/VerticalCurvedList"/>
    <dgm:cxn modelId="{9EFC350A-3229-4FC6-BF8A-8144802EFDD0}" type="presParOf" srcId="{F2F9030C-B2DA-49BF-909B-B1D9038F2A2E}" destId="{51040CD9-81F4-4F75-973C-CD65A2B22677}" srcOrd="1" destOrd="0" presId="urn:microsoft.com/office/officeart/2008/layout/VerticalCurvedList"/>
    <dgm:cxn modelId="{511A4CED-3CCD-4DB2-A6A4-1FE9D4E65C7A}" type="presParOf" srcId="{F2F9030C-B2DA-49BF-909B-B1D9038F2A2E}" destId="{671E81A1-C5CE-4495-A219-69482B583D74}" srcOrd="2" destOrd="0" presId="urn:microsoft.com/office/officeart/2008/layout/VerticalCurvedList"/>
    <dgm:cxn modelId="{2747582B-F4AB-4EAB-B596-E6A9A99E1CC3}" type="presParOf" srcId="{671E81A1-C5CE-4495-A219-69482B583D74}" destId="{C88021DD-665A-42AF-8B9C-7E6A448EC07B}" srcOrd="0" destOrd="0" presId="urn:microsoft.com/office/officeart/2008/layout/VerticalCurvedList"/>
    <dgm:cxn modelId="{583E56B3-CCAF-4734-A59D-91737BB08F5B}" type="presParOf" srcId="{F2F9030C-B2DA-49BF-909B-B1D9038F2A2E}" destId="{9C18983C-0E6E-4EF6-8A0F-4E8351747064}" srcOrd="3" destOrd="0" presId="urn:microsoft.com/office/officeart/2008/layout/VerticalCurvedList"/>
    <dgm:cxn modelId="{54A67D0F-DC32-4AB1-B0A2-DB882FA029D3}" type="presParOf" srcId="{F2F9030C-B2DA-49BF-909B-B1D9038F2A2E}" destId="{4934149D-5D72-4BCD-B4FE-0C71ADA04D9B}" srcOrd="4" destOrd="0" presId="urn:microsoft.com/office/officeart/2008/layout/VerticalCurvedList"/>
    <dgm:cxn modelId="{481E0A1A-2542-4BE7-9F90-8460825B3E4E}" type="presParOf" srcId="{4934149D-5D72-4BCD-B4FE-0C71ADA04D9B}" destId="{BF41DAFD-569F-4FC5-A4B1-C126385072F9}" srcOrd="0" destOrd="0" presId="urn:microsoft.com/office/officeart/2008/layout/VerticalCurvedList"/>
    <dgm:cxn modelId="{B64A303E-870A-4572-9B81-D77C163FA7B6}" type="presParOf" srcId="{F2F9030C-B2DA-49BF-909B-B1D9038F2A2E}" destId="{B0B376C2-8F6F-4FEC-B743-65652F10722C}" srcOrd="5" destOrd="0" presId="urn:microsoft.com/office/officeart/2008/layout/VerticalCurvedList"/>
    <dgm:cxn modelId="{A4408D7F-55B0-4A92-8B87-17F3DAB74C4D}" type="presParOf" srcId="{F2F9030C-B2DA-49BF-909B-B1D9038F2A2E}" destId="{0AF5C225-7855-44C3-983B-795E9ECA96DF}" srcOrd="6" destOrd="0" presId="urn:microsoft.com/office/officeart/2008/layout/VerticalCurvedList"/>
    <dgm:cxn modelId="{0B5296E0-91BC-40BF-96B2-8396A32750FF}" type="presParOf" srcId="{0AF5C225-7855-44C3-983B-795E9ECA96DF}" destId="{37F5858B-2232-438D-BFDA-B85787A51A3E}" srcOrd="0" destOrd="0" presId="urn:microsoft.com/office/officeart/2008/layout/VerticalCurvedList"/>
    <dgm:cxn modelId="{10B05C30-AA79-4C48-B832-CA9E33E70932}" type="presParOf" srcId="{F2F9030C-B2DA-49BF-909B-B1D9038F2A2E}" destId="{5681AE62-5B07-4791-9997-D06C3DB8EE53}" srcOrd="7" destOrd="0" presId="urn:microsoft.com/office/officeart/2008/layout/VerticalCurvedList"/>
    <dgm:cxn modelId="{B314139B-8E92-4733-90EF-B53FF1789F5B}" type="presParOf" srcId="{F2F9030C-B2DA-49BF-909B-B1D9038F2A2E}" destId="{B83E317B-E344-4937-A761-A6D9EF7285CB}" srcOrd="8" destOrd="0" presId="urn:microsoft.com/office/officeart/2008/layout/VerticalCurvedList"/>
    <dgm:cxn modelId="{453DC2BD-40C1-4BFD-B7B7-BB5DAC75BB5F}" type="presParOf" srcId="{B83E317B-E344-4937-A761-A6D9EF7285CB}" destId="{FBD771D7-E866-42EB-A0BC-FE75E995375B}" srcOrd="0" destOrd="0" presId="urn:microsoft.com/office/officeart/2008/layout/VerticalCurvedList"/>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BD5ABB9-329D-4913-AE84-8AD7E10843F4}" type="doc">
      <dgm:prSet loTypeId="urn:microsoft.com/office/officeart/2005/8/layout/vList6" loCatId="list" qsTypeId="urn:microsoft.com/office/officeart/2005/8/quickstyle/simple5" qsCatId="simple" csTypeId="urn:microsoft.com/office/officeart/2005/8/colors/accent1_2" csCatId="accent1" phldr="1"/>
      <dgm:spPr/>
      <dgm:t>
        <a:bodyPr/>
        <a:lstStyle/>
        <a:p>
          <a:endParaRPr lang="el-GR"/>
        </a:p>
      </dgm:t>
    </dgm:pt>
    <dgm:pt modelId="{C894FA58-F989-44CC-96AF-7F4CADBB5106}">
      <dgm:prSet phldrT="[Κείμενο]"/>
      <dgm:spPr/>
      <dgm:t>
        <a:bodyPr/>
        <a:lstStyle/>
        <a:p>
          <a:r>
            <a:rPr lang="el-GR" dirty="0" smtClean="0"/>
            <a:t>ΔΗΛΩΣΗ ΤΟΥ ΠΡΟΒΛΗΜΑΤΟΣ</a:t>
          </a:r>
        </a:p>
        <a:p>
          <a:r>
            <a:rPr lang="el-GR" i="1" dirty="0" smtClean="0"/>
            <a:t>(για τους </a:t>
          </a:r>
          <a:r>
            <a:rPr lang="el-GR" dirty="0" smtClean="0"/>
            <a:t>εκπαιδευόμενους</a:t>
          </a:r>
          <a:r>
            <a:rPr lang="el-GR" dirty="0" smtClean="0">
              <a:sym typeface="Wingdings" pitchFamily="2" charset="2"/>
            </a:rPr>
            <a:t> </a:t>
          </a:r>
          <a:endParaRPr lang="el-GR" i="1" dirty="0"/>
        </a:p>
      </dgm:t>
    </dgm:pt>
    <dgm:pt modelId="{2DF72F67-A4DB-4364-B4F7-8E631741C354}" type="parTrans" cxnId="{A620F0E2-77F3-4DB1-88BC-5B98F33642DC}">
      <dgm:prSet/>
      <dgm:spPr/>
      <dgm:t>
        <a:bodyPr/>
        <a:lstStyle/>
        <a:p>
          <a:endParaRPr lang="el-GR"/>
        </a:p>
      </dgm:t>
    </dgm:pt>
    <dgm:pt modelId="{9DAE8769-BE84-4DDB-99D8-F3F0271E3B7A}" type="sibTrans" cxnId="{A620F0E2-77F3-4DB1-88BC-5B98F33642DC}">
      <dgm:prSet/>
      <dgm:spPr/>
      <dgm:t>
        <a:bodyPr/>
        <a:lstStyle/>
        <a:p>
          <a:endParaRPr lang="el-GR"/>
        </a:p>
      </dgm:t>
    </dgm:pt>
    <dgm:pt modelId="{870E5FB3-E5DD-4D5D-B46E-A48E4F213CA2}">
      <dgm:prSet phldrT="[Κείμενο]"/>
      <dgm:spPr/>
      <dgm:t>
        <a:bodyPr/>
        <a:lstStyle/>
        <a:p>
          <a:r>
            <a:rPr lang="el-GR" dirty="0" smtClean="0"/>
            <a:t>εκπαιδευόμενους</a:t>
          </a:r>
          <a:r>
            <a:rPr lang="el-GR" dirty="0" smtClean="0">
              <a:sym typeface="Wingdings" pitchFamily="2" charset="2"/>
            </a:rPr>
            <a:t> </a:t>
          </a:r>
          <a:r>
            <a:rPr lang="el-GR" dirty="0" smtClean="0"/>
            <a:t>το γεγονός που έρχεται σε αντίθεση με προϋπάρχουσες αντιλήψεις </a:t>
          </a:r>
          <a:endParaRPr lang="el-GR" dirty="0"/>
        </a:p>
      </dgm:t>
    </dgm:pt>
    <dgm:pt modelId="{BA8D88DE-CD1D-4BB1-9C16-1391B1CAB8F6}" type="parTrans" cxnId="{81EF54BE-0C09-4233-9CE7-57C6F371565A}">
      <dgm:prSet/>
      <dgm:spPr/>
      <dgm:t>
        <a:bodyPr/>
        <a:lstStyle/>
        <a:p>
          <a:endParaRPr lang="el-GR"/>
        </a:p>
      </dgm:t>
    </dgm:pt>
    <dgm:pt modelId="{01888FC1-3346-4F85-B377-69E2780D576C}" type="sibTrans" cxnId="{81EF54BE-0C09-4233-9CE7-57C6F371565A}">
      <dgm:prSet/>
      <dgm:spPr/>
      <dgm:t>
        <a:bodyPr/>
        <a:lstStyle/>
        <a:p>
          <a:endParaRPr lang="el-GR"/>
        </a:p>
      </dgm:t>
    </dgm:pt>
    <dgm:pt modelId="{28BA9C70-71A0-467E-94A0-2629AD20EE3F}">
      <dgm:prSet phldrT="[Κείμενο]"/>
      <dgm:spPr/>
      <dgm:t>
        <a:bodyPr/>
        <a:lstStyle/>
        <a:p>
          <a:r>
            <a:rPr lang="el-GR" dirty="0" smtClean="0"/>
            <a:t>ΦΥΛΛΟ ΔΕΔΟΜΕΝΩΝ</a:t>
          </a:r>
        </a:p>
        <a:p>
          <a:r>
            <a:rPr lang="el-GR" i="1" dirty="0" smtClean="0"/>
            <a:t>(για τον ίδιο)</a:t>
          </a:r>
          <a:endParaRPr lang="el-GR" i="1" dirty="0"/>
        </a:p>
      </dgm:t>
    </dgm:pt>
    <dgm:pt modelId="{8A1A5A53-3B87-423E-B9AD-197AAE1461BA}" type="parTrans" cxnId="{66C3637F-BDEA-4484-9C6D-2EFF0C844B93}">
      <dgm:prSet/>
      <dgm:spPr/>
      <dgm:t>
        <a:bodyPr/>
        <a:lstStyle/>
        <a:p>
          <a:endParaRPr lang="el-GR"/>
        </a:p>
      </dgm:t>
    </dgm:pt>
    <dgm:pt modelId="{180B14CE-4777-4AEE-8866-4B2F32277854}" type="sibTrans" cxnId="{66C3637F-BDEA-4484-9C6D-2EFF0C844B93}">
      <dgm:prSet/>
      <dgm:spPr/>
      <dgm:t>
        <a:bodyPr/>
        <a:lstStyle/>
        <a:p>
          <a:endParaRPr lang="el-GR"/>
        </a:p>
      </dgm:t>
    </dgm:pt>
    <dgm:pt modelId="{F4D03DE7-D464-465A-92B0-A3F4ED6B4E77}">
      <dgm:prSet phldrT="[Κείμενο]"/>
      <dgm:spPr/>
      <dgm:t>
        <a:bodyPr/>
        <a:lstStyle/>
        <a:p>
          <a:r>
            <a:rPr lang="el-GR" dirty="0" smtClean="0"/>
            <a:t>Δίνει στον εκπαιδευτικό περαιτέρω πληροφορίες για το πρόβλημα, στις οποίες βασίζεται για να απαντά στις ερωτήσεις </a:t>
          </a:r>
          <a:r>
            <a:rPr lang="el-GR" dirty="0" err="1" smtClean="0"/>
            <a:t>τωνεκπαιδευόμενων</a:t>
          </a:r>
          <a:endParaRPr lang="el-GR" dirty="0"/>
        </a:p>
      </dgm:t>
    </dgm:pt>
    <dgm:pt modelId="{A432770E-56EF-4D9F-BD21-FBBA9C46DD4B}" type="parTrans" cxnId="{5F0034B8-29E7-4345-98E5-369CB159B061}">
      <dgm:prSet/>
      <dgm:spPr/>
      <dgm:t>
        <a:bodyPr/>
        <a:lstStyle/>
        <a:p>
          <a:endParaRPr lang="el-GR"/>
        </a:p>
      </dgm:t>
    </dgm:pt>
    <dgm:pt modelId="{E2ED2485-3289-4E8E-9DB6-751C1DCD8E49}" type="sibTrans" cxnId="{5F0034B8-29E7-4345-98E5-369CB159B061}">
      <dgm:prSet/>
      <dgm:spPr/>
      <dgm:t>
        <a:bodyPr/>
        <a:lstStyle/>
        <a:p>
          <a:endParaRPr lang="el-GR"/>
        </a:p>
      </dgm:t>
    </dgm:pt>
    <dgm:pt modelId="{B9AB2EE7-37D7-4787-BE1F-F2EDD1869B8A}">
      <dgm:prSet phldrT="[Κείμενο]"/>
      <dgm:spPr/>
      <dgm:t>
        <a:bodyPr/>
        <a:lstStyle/>
        <a:p>
          <a:r>
            <a:rPr lang="el-GR" dirty="0" smtClean="0"/>
            <a:t>Παρέχει πληροφορίες που μοιράζεται ο εκπαιδευτικός με τους εκπαιδευόμενους</a:t>
          </a:r>
          <a:endParaRPr lang="el-GR" dirty="0"/>
        </a:p>
      </dgm:t>
    </dgm:pt>
    <dgm:pt modelId="{ADAEEE93-4AF4-410E-8328-A13F3DE4F8DA}" type="parTrans" cxnId="{31F1802A-6F6D-4976-9FD6-22225AB31DC1}">
      <dgm:prSet/>
      <dgm:spPr/>
      <dgm:t>
        <a:bodyPr/>
        <a:lstStyle/>
        <a:p>
          <a:endParaRPr lang="el-GR"/>
        </a:p>
      </dgm:t>
    </dgm:pt>
    <dgm:pt modelId="{B3C30848-0A2A-4A8E-9CB8-7342071E71A8}" type="sibTrans" cxnId="{31F1802A-6F6D-4976-9FD6-22225AB31DC1}">
      <dgm:prSet/>
      <dgm:spPr/>
      <dgm:t>
        <a:bodyPr/>
        <a:lstStyle/>
        <a:p>
          <a:endParaRPr lang="el-GR"/>
        </a:p>
      </dgm:t>
    </dgm:pt>
    <dgm:pt modelId="{25BBC1BE-65D3-44AE-AC46-C12AA9E2C585}" type="pres">
      <dgm:prSet presAssocID="{7BD5ABB9-329D-4913-AE84-8AD7E10843F4}" presName="Name0" presStyleCnt="0">
        <dgm:presLayoutVars>
          <dgm:dir/>
          <dgm:animLvl val="lvl"/>
          <dgm:resizeHandles/>
        </dgm:presLayoutVars>
      </dgm:prSet>
      <dgm:spPr/>
      <dgm:t>
        <a:bodyPr/>
        <a:lstStyle/>
        <a:p>
          <a:endParaRPr lang="el-GR"/>
        </a:p>
      </dgm:t>
    </dgm:pt>
    <dgm:pt modelId="{D9220EBF-EF0A-4139-BFA4-F15BB9E32FD9}" type="pres">
      <dgm:prSet presAssocID="{C894FA58-F989-44CC-96AF-7F4CADBB5106}" presName="linNode" presStyleCnt="0"/>
      <dgm:spPr/>
    </dgm:pt>
    <dgm:pt modelId="{75E8AA51-1B73-4C6F-A175-0EB5BC76623A}" type="pres">
      <dgm:prSet presAssocID="{C894FA58-F989-44CC-96AF-7F4CADBB5106}" presName="parentShp" presStyleLbl="node1" presStyleIdx="0" presStyleCnt="2">
        <dgm:presLayoutVars>
          <dgm:bulletEnabled val="1"/>
        </dgm:presLayoutVars>
      </dgm:prSet>
      <dgm:spPr/>
      <dgm:t>
        <a:bodyPr/>
        <a:lstStyle/>
        <a:p>
          <a:endParaRPr lang="el-GR"/>
        </a:p>
      </dgm:t>
    </dgm:pt>
    <dgm:pt modelId="{195D9B7D-6F14-4ABB-8AC1-91E68ACB7CFC}" type="pres">
      <dgm:prSet presAssocID="{C894FA58-F989-44CC-96AF-7F4CADBB5106}" presName="childShp" presStyleLbl="bgAccFollowNode1" presStyleIdx="0" presStyleCnt="2">
        <dgm:presLayoutVars>
          <dgm:bulletEnabled val="1"/>
        </dgm:presLayoutVars>
      </dgm:prSet>
      <dgm:spPr/>
      <dgm:t>
        <a:bodyPr/>
        <a:lstStyle/>
        <a:p>
          <a:endParaRPr lang="el-GR"/>
        </a:p>
      </dgm:t>
    </dgm:pt>
    <dgm:pt modelId="{ED4993C8-A884-45EC-A7DE-66C56036BE1A}" type="pres">
      <dgm:prSet presAssocID="{9DAE8769-BE84-4DDB-99D8-F3F0271E3B7A}" presName="spacing" presStyleCnt="0"/>
      <dgm:spPr/>
    </dgm:pt>
    <dgm:pt modelId="{D67FCCAF-9EC7-4D3F-B2AD-CC1BE8440BC4}" type="pres">
      <dgm:prSet presAssocID="{28BA9C70-71A0-467E-94A0-2629AD20EE3F}" presName="linNode" presStyleCnt="0"/>
      <dgm:spPr/>
    </dgm:pt>
    <dgm:pt modelId="{002723E9-2CA1-4645-B517-5F5DF6CD06C2}" type="pres">
      <dgm:prSet presAssocID="{28BA9C70-71A0-467E-94A0-2629AD20EE3F}" presName="parentShp" presStyleLbl="node1" presStyleIdx="1" presStyleCnt="2">
        <dgm:presLayoutVars>
          <dgm:bulletEnabled val="1"/>
        </dgm:presLayoutVars>
      </dgm:prSet>
      <dgm:spPr/>
      <dgm:t>
        <a:bodyPr/>
        <a:lstStyle/>
        <a:p>
          <a:endParaRPr lang="el-GR"/>
        </a:p>
      </dgm:t>
    </dgm:pt>
    <dgm:pt modelId="{64120F5E-E98D-48BA-B093-7F571BAFBB24}" type="pres">
      <dgm:prSet presAssocID="{28BA9C70-71A0-467E-94A0-2629AD20EE3F}" presName="childShp" presStyleLbl="bgAccFollowNode1" presStyleIdx="1" presStyleCnt="2">
        <dgm:presLayoutVars>
          <dgm:bulletEnabled val="1"/>
        </dgm:presLayoutVars>
      </dgm:prSet>
      <dgm:spPr/>
      <dgm:t>
        <a:bodyPr/>
        <a:lstStyle/>
        <a:p>
          <a:endParaRPr lang="el-GR"/>
        </a:p>
      </dgm:t>
    </dgm:pt>
  </dgm:ptLst>
  <dgm:cxnLst>
    <dgm:cxn modelId="{316405E1-E890-4AF8-A8C2-718105A4B11C}" type="presOf" srcId="{F4D03DE7-D464-465A-92B0-A3F4ED6B4E77}" destId="{64120F5E-E98D-48BA-B093-7F571BAFBB24}" srcOrd="0" destOrd="0" presId="urn:microsoft.com/office/officeart/2005/8/layout/vList6"/>
    <dgm:cxn modelId="{53EFB103-5C60-4558-895D-28552BA94207}" type="presOf" srcId="{B9AB2EE7-37D7-4787-BE1F-F2EDD1869B8A}" destId="{195D9B7D-6F14-4ABB-8AC1-91E68ACB7CFC}" srcOrd="0" destOrd="1" presId="urn:microsoft.com/office/officeart/2005/8/layout/vList6"/>
    <dgm:cxn modelId="{81EF54BE-0C09-4233-9CE7-57C6F371565A}" srcId="{C894FA58-F989-44CC-96AF-7F4CADBB5106}" destId="{870E5FB3-E5DD-4D5D-B46E-A48E4F213CA2}" srcOrd="0" destOrd="0" parTransId="{BA8D88DE-CD1D-4BB1-9C16-1391B1CAB8F6}" sibTransId="{01888FC1-3346-4F85-B377-69E2780D576C}"/>
    <dgm:cxn modelId="{5F0034B8-29E7-4345-98E5-369CB159B061}" srcId="{28BA9C70-71A0-467E-94A0-2629AD20EE3F}" destId="{F4D03DE7-D464-465A-92B0-A3F4ED6B4E77}" srcOrd="0" destOrd="0" parTransId="{A432770E-56EF-4D9F-BD21-FBBA9C46DD4B}" sibTransId="{E2ED2485-3289-4E8E-9DB6-751C1DCD8E49}"/>
    <dgm:cxn modelId="{31F1802A-6F6D-4976-9FD6-22225AB31DC1}" srcId="{C894FA58-F989-44CC-96AF-7F4CADBB5106}" destId="{B9AB2EE7-37D7-4787-BE1F-F2EDD1869B8A}" srcOrd="1" destOrd="0" parTransId="{ADAEEE93-4AF4-410E-8328-A13F3DE4F8DA}" sibTransId="{B3C30848-0A2A-4A8E-9CB8-7342071E71A8}"/>
    <dgm:cxn modelId="{66C3637F-BDEA-4484-9C6D-2EFF0C844B93}" srcId="{7BD5ABB9-329D-4913-AE84-8AD7E10843F4}" destId="{28BA9C70-71A0-467E-94A0-2629AD20EE3F}" srcOrd="1" destOrd="0" parTransId="{8A1A5A53-3B87-423E-B9AD-197AAE1461BA}" sibTransId="{180B14CE-4777-4AEE-8866-4B2F32277854}"/>
    <dgm:cxn modelId="{A620F0E2-77F3-4DB1-88BC-5B98F33642DC}" srcId="{7BD5ABB9-329D-4913-AE84-8AD7E10843F4}" destId="{C894FA58-F989-44CC-96AF-7F4CADBB5106}" srcOrd="0" destOrd="0" parTransId="{2DF72F67-A4DB-4364-B4F7-8E631741C354}" sibTransId="{9DAE8769-BE84-4DDB-99D8-F3F0271E3B7A}"/>
    <dgm:cxn modelId="{0AB26B07-9150-4743-9ED0-5DD6233AB8E9}" type="presOf" srcId="{C894FA58-F989-44CC-96AF-7F4CADBB5106}" destId="{75E8AA51-1B73-4C6F-A175-0EB5BC76623A}" srcOrd="0" destOrd="0" presId="urn:microsoft.com/office/officeart/2005/8/layout/vList6"/>
    <dgm:cxn modelId="{E55FFBCD-1B77-4DCB-AC90-0C8C0BA9D28F}" type="presOf" srcId="{870E5FB3-E5DD-4D5D-B46E-A48E4F213CA2}" destId="{195D9B7D-6F14-4ABB-8AC1-91E68ACB7CFC}" srcOrd="0" destOrd="0" presId="urn:microsoft.com/office/officeart/2005/8/layout/vList6"/>
    <dgm:cxn modelId="{E6101BFA-694B-48F6-9DC1-91D9A4041746}" type="presOf" srcId="{28BA9C70-71A0-467E-94A0-2629AD20EE3F}" destId="{002723E9-2CA1-4645-B517-5F5DF6CD06C2}" srcOrd="0" destOrd="0" presId="urn:microsoft.com/office/officeart/2005/8/layout/vList6"/>
    <dgm:cxn modelId="{8C4A4C81-A759-4608-BA2A-C808A1EC9BBF}" type="presOf" srcId="{7BD5ABB9-329D-4913-AE84-8AD7E10843F4}" destId="{25BBC1BE-65D3-44AE-AC46-C12AA9E2C585}" srcOrd="0" destOrd="0" presId="urn:microsoft.com/office/officeart/2005/8/layout/vList6"/>
    <dgm:cxn modelId="{47DE9217-C343-4651-9F70-380A61F28C99}" type="presParOf" srcId="{25BBC1BE-65D3-44AE-AC46-C12AA9E2C585}" destId="{D9220EBF-EF0A-4139-BFA4-F15BB9E32FD9}" srcOrd="0" destOrd="0" presId="urn:microsoft.com/office/officeart/2005/8/layout/vList6"/>
    <dgm:cxn modelId="{9B8C500E-7269-414F-9C40-51F256CB970F}" type="presParOf" srcId="{D9220EBF-EF0A-4139-BFA4-F15BB9E32FD9}" destId="{75E8AA51-1B73-4C6F-A175-0EB5BC76623A}" srcOrd="0" destOrd="0" presId="urn:microsoft.com/office/officeart/2005/8/layout/vList6"/>
    <dgm:cxn modelId="{A9305F71-5215-46E6-ADF0-52475F6411D3}" type="presParOf" srcId="{D9220EBF-EF0A-4139-BFA4-F15BB9E32FD9}" destId="{195D9B7D-6F14-4ABB-8AC1-91E68ACB7CFC}" srcOrd="1" destOrd="0" presId="urn:microsoft.com/office/officeart/2005/8/layout/vList6"/>
    <dgm:cxn modelId="{4B065ADE-6023-4244-B3ED-D3971B44A863}" type="presParOf" srcId="{25BBC1BE-65D3-44AE-AC46-C12AA9E2C585}" destId="{ED4993C8-A884-45EC-A7DE-66C56036BE1A}" srcOrd="1" destOrd="0" presId="urn:microsoft.com/office/officeart/2005/8/layout/vList6"/>
    <dgm:cxn modelId="{CDBEF9B8-145F-4083-93E2-A01840DC7F21}" type="presParOf" srcId="{25BBC1BE-65D3-44AE-AC46-C12AA9E2C585}" destId="{D67FCCAF-9EC7-4D3F-B2AD-CC1BE8440BC4}" srcOrd="2" destOrd="0" presId="urn:microsoft.com/office/officeart/2005/8/layout/vList6"/>
    <dgm:cxn modelId="{C7D080A9-2DE4-4472-A58D-F2CC5C943123}" type="presParOf" srcId="{D67FCCAF-9EC7-4D3F-B2AD-CC1BE8440BC4}" destId="{002723E9-2CA1-4645-B517-5F5DF6CD06C2}" srcOrd="0" destOrd="0" presId="urn:microsoft.com/office/officeart/2005/8/layout/vList6"/>
    <dgm:cxn modelId="{EC255BD8-7F83-40F3-9736-D94A0E236CDE}" type="presParOf" srcId="{D67FCCAF-9EC7-4D3F-B2AD-CC1BE8440BC4}" destId="{64120F5E-E98D-48BA-B093-7F571BAFBB24}" srcOrd="1" destOrd="0" presId="urn:microsoft.com/office/officeart/2005/8/layout/vList6"/>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5EDB5F6-3B26-43BD-AD14-FDF28CB1C6D9}" type="doc">
      <dgm:prSet loTypeId="urn:microsoft.com/office/officeart/2005/8/layout/vList3#1" loCatId="list" qsTypeId="urn:microsoft.com/office/officeart/2005/8/quickstyle/simple1" qsCatId="simple" csTypeId="urn:microsoft.com/office/officeart/2005/8/colors/accent1_2" csCatId="accent1" phldr="1"/>
      <dgm:spPr/>
    </dgm:pt>
    <dgm:pt modelId="{E1F9D1B0-FB6D-488A-8966-3B0C2BD4D1D1}">
      <dgm:prSet phldrT="[Κείμενο]"/>
      <dgm:spPr/>
      <dgm:t>
        <a:bodyPr/>
        <a:lstStyle/>
        <a:p>
          <a:pPr algn="l"/>
          <a:r>
            <a:rPr lang="el-GR" dirty="0" smtClean="0">
              <a:latin typeface="Franklin Gothic Medium"/>
            </a:rPr>
            <a:t>● </a:t>
          </a:r>
          <a:r>
            <a:rPr lang="el-GR" dirty="0" smtClean="0"/>
            <a:t>Το περιεχόμενο του προβλήματος παραμένει απλό</a:t>
          </a:r>
        </a:p>
        <a:p>
          <a:pPr algn="l"/>
          <a:r>
            <a:rPr lang="el-GR" dirty="0" smtClean="0">
              <a:latin typeface="Franklin Gothic Medium"/>
            </a:rPr>
            <a:t>● </a:t>
          </a:r>
          <a:r>
            <a:rPr lang="el-GR" dirty="0" smtClean="0"/>
            <a:t>Χρήση οπτικού υλικού και βοηθημάτων που δίνουν ενδείξεις </a:t>
          </a:r>
          <a:r>
            <a:rPr lang="el-GR" dirty="0" smtClean="0">
              <a:sym typeface="Wingdings" pitchFamily="2" charset="2"/>
            </a:rPr>
            <a:t> μείωση απαιτήσεων για μνήμη</a:t>
          </a:r>
          <a:endParaRPr lang="el-GR" dirty="0"/>
        </a:p>
      </dgm:t>
    </dgm:pt>
    <dgm:pt modelId="{564D2ED1-1D9A-473C-844C-1ABE319C84BB}" type="parTrans" cxnId="{2C3FABC3-AF8D-4582-806D-B9762C61A3ED}">
      <dgm:prSet/>
      <dgm:spPr/>
      <dgm:t>
        <a:bodyPr/>
        <a:lstStyle/>
        <a:p>
          <a:pPr algn="l"/>
          <a:endParaRPr lang="el-GR"/>
        </a:p>
      </dgm:t>
    </dgm:pt>
    <dgm:pt modelId="{BFED8284-ABF0-4C99-9152-50CF70411F82}" type="sibTrans" cxnId="{2C3FABC3-AF8D-4582-806D-B9762C61A3ED}">
      <dgm:prSet/>
      <dgm:spPr/>
      <dgm:t>
        <a:bodyPr/>
        <a:lstStyle/>
        <a:p>
          <a:pPr algn="l"/>
          <a:endParaRPr lang="el-GR"/>
        </a:p>
      </dgm:t>
    </dgm:pt>
    <dgm:pt modelId="{9780AE66-6C6D-4A33-9697-FCA9C54F965B}">
      <dgm:prSet phldrT="[Κείμενο]"/>
      <dgm:spPr/>
      <dgm:t>
        <a:bodyPr/>
        <a:lstStyle/>
        <a:p>
          <a:pPr algn="l"/>
          <a:r>
            <a:rPr lang="el-GR" dirty="0" smtClean="0"/>
            <a:t>Δημιουργία φαινομένων που  έρχονται σε αντίθεση με τις προϋπάρχουσες αντιλήψεις</a:t>
          </a:r>
          <a:endParaRPr lang="el-GR" dirty="0"/>
        </a:p>
      </dgm:t>
    </dgm:pt>
    <dgm:pt modelId="{766F4EA1-F5B1-4FD4-BC5E-C3A52B8AC728}" type="parTrans" cxnId="{B316B0B2-F8BB-4D84-A485-A25FCFA274DB}">
      <dgm:prSet/>
      <dgm:spPr/>
      <dgm:t>
        <a:bodyPr/>
        <a:lstStyle/>
        <a:p>
          <a:pPr algn="l"/>
          <a:endParaRPr lang="el-GR"/>
        </a:p>
      </dgm:t>
    </dgm:pt>
    <dgm:pt modelId="{5DDBEEBD-B618-4A15-B247-1C39CE9AF357}" type="sibTrans" cxnId="{B316B0B2-F8BB-4D84-A485-A25FCFA274DB}">
      <dgm:prSet/>
      <dgm:spPr/>
      <dgm:t>
        <a:bodyPr/>
        <a:lstStyle/>
        <a:p>
          <a:pPr algn="l"/>
          <a:endParaRPr lang="el-GR"/>
        </a:p>
      </dgm:t>
    </dgm:pt>
    <dgm:pt modelId="{4F542CB5-4005-4EF3-90E1-D63124D782FB}" type="pres">
      <dgm:prSet presAssocID="{85EDB5F6-3B26-43BD-AD14-FDF28CB1C6D9}" presName="linearFlow" presStyleCnt="0">
        <dgm:presLayoutVars>
          <dgm:dir/>
          <dgm:resizeHandles val="exact"/>
        </dgm:presLayoutVars>
      </dgm:prSet>
      <dgm:spPr/>
    </dgm:pt>
    <dgm:pt modelId="{819F1902-ACAE-4038-ACD6-8BEA1D08FCA1}" type="pres">
      <dgm:prSet presAssocID="{E1F9D1B0-FB6D-488A-8966-3B0C2BD4D1D1}" presName="composite" presStyleCnt="0"/>
      <dgm:spPr/>
    </dgm:pt>
    <dgm:pt modelId="{987B143E-F8B0-42AC-9C40-EB51EF210042}" type="pres">
      <dgm:prSet presAssocID="{E1F9D1B0-FB6D-488A-8966-3B0C2BD4D1D1}" presName="imgShp" presStyleLbl="fgImgPlace1" presStyleIdx="0" presStyleCnt="2"/>
      <dgm:spPr>
        <a:blipFill rotWithShape="1">
          <a:blip xmlns:r="http://schemas.openxmlformats.org/officeDocument/2006/relationships" r:embed="rId1"/>
          <a:stretch>
            <a:fillRect/>
          </a:stretch>
        </a:blipFill>
      </dgm:spPr>
    </dgm:pt>
    <dgm:pt modelId="{C8FB1459-C170-4F0E-9F73-AD2774522BEF}" type="pres">
      <dgm:prSet presAssocID="{E1F9D1B0-FB6D-488A-8966-3B0C2BD4D1D1}" presName="txShp" presStyleLbl="node1" presStyleIdx="0" presStyleCnt="2" custLinFactNeighborX="483" custLinFactNeighborY="-27">
        <dgm:presLayoutVars>
          <dgm:bulletEnabled val="1"/>
        </dgm:presLayoutVars>
      </dgm:prSet>
      <dgm:spPr/>
      <dgm:t>
        <a:bodyPr/>
        <a:lstStyle/>
        <a:p>
          <a:endParaRPr lang="el-GR"/>
        </a:p>
      </dgm:t>
    </dgm:pt>
    <dgm:pt modelId="{19AAE591-363C-4D18-9E84-291E706B83BE}" type="pres">
      <dgm:prSet presAssocID="{BFED8284-ABF0-4C99-9152-50CF70411F82}" presName="spacing" presStyleCnt="0"/>
      <dgm:spPr/>
    </dgm:pt>
    <dgm:pt modelId="{26EB80A7-FA92-4F5C-A670-F1B1EF1B5163}" type="pres">
      <dgm:prSet presAssocID="{9780AE66-6C6D-4A33-9697-FCA9C54F965B}" presName="composite" presStyleCnt="0"/>
      <dgm:spPr/>
    </dgm:pt>
    <dgm:pt modelId="{D6699833-F108-421C-94AA-800EF660B06E}" type="pres">
      <dgm:prSet presAssocID="{9780AE66-6C6D-4A33-9697-FCA9C54F965B}" presName="imgShp" presStyleLbl="fgImgPlace1" presStyleIdx="1" presStyleCnt="2" custLinFactNeighborX="6181" custLinFactNeighborY="-8620"/>
      <dgm:spPr>
        <a:blipFill rotWithShape="1">
          <a:blip xmlns:r="http://schemas.openxmlformats.org/officeDocument/2006/relationships" r:embed="rId2"/>
          <a:stretch>
            <a:fillRect/>
          </a:stretch>
        </a:blipFill>
      </dgm:spPr>
    </dgm:pt>
    <dgm:pt modelId="{59F8B3FF-5323-4E84-9C68-92BCEB965F1D}" type="pres">
      <dgm:prSet presAssocID="{9780AE66-6C6D-4A33-9697-FCA9C54F965B}" presName="txShp" presStyleLbl="node1" presStyleIdx="1" presStyleCnt="2" custLinFactNeighborX="483" custLinFactNeighborY="-8620">
        <dgm:presLayoutVars>
          <dgm:bulletEnabled val="1"/>
        </dgm:presLayoutVars>
      </dgm:prSet>
      <dgm:spPr/>
      <dgm:t>
        <a:bodyPr/>
        <a:lstStyle/>
        <a:p>
          <a:endParaRPr lang="el-GR"/>
        </a:p>
      </dgm:t>
    </dgm:pt>
  </dgm:ptLst>
  <dgm:cxnLst>
    <dgm:cxn modelId="{2C3FABC3-AF8D-4582-806D-B9762C61A3ED}" srcId="{85EDB5F6-3B26-43BD-AD14-FDF28CB1C6D9}" destId="{E1F9D1B0-FB6D-488A-8966-3B0C2BD4D1D1}" srcOrd="0" destOrd="0" parTransId="{564D2ED1-1D9A-473C-844C-1ABE319C84BB}" sibTransId="{BFED8284-ABF0-4C99-9152-50CF70411F82}"/>
    <dgm:cxn modelId="{B316B0B2-F8BB-4D84-A485-A25FCFA274DB}" srcId="{85EDB5F6-3B26-43BD-AD14-FDF28CB1C6D9}" destId="{9780AE66-6C6D-4A33-9697-FCA9C54F965B}" srcOrd="1" destOrd="0" parTransId="{766F4EA1-F5B1-4FD4-BC5E-C3A52B8AC728}" sibTransId="{5DDBEEBD-B618-4A15-B247-1C39CE9AF357}"/>
    <dgm:cxn modelId="{91EAC940-1CF6-479A-8C1D-11B55657B5AB}" type="presOf" srcId="{9780AE66-6C6D-4A33-9697-FCA9C54F965B}" destId="{59F8B3FF-5323-4E84-9C68-92BCEB965F1D}" srcOrd="0" destOrd="0" presId="urn:microsoft.com/office/officeart/2005/8/layout/vList3#1"/>
    <dgm:cxn modelId="{B81B85FB-68CA-42AC-9CBC-F8577D437607}" type="presOf" srcId="{E1F9D1B0-FB6D-488A-8966-3B0C2BD4D1D1}" destId="{C8FB1459-C170-4F0E-9F73-AD2774522BEF}" srcOrd="0" destOrd="0" presId="urn:microsoft.com/office/officeart/2005/8/layout/vList3#1"/>
    <dgm:cxn modelId="{762382DF-F05F-43E6-8A6B-CA7A7AB441BB}" type="presOf" srcId="{85EDB5F6-3B26-43BD-AD14-FDF28CB1C6D9}" destId="{4F542CB5-4005-4EF3-90E1-D63124D782FB}" srcOrd="0" destOrd="0" presId="urn:microsoft.com/office/officeart/2005/8/layout/vList3#1"/>
    <dgm:cxn modelId="{13D1106E-3C49-4708-83F6-6560CF0E7217}" type="presParOf" srcId="{4F542CB5-4005-4EF3-90E1-D63124D782FB}" destId="{819F1902-ACAE-4038-ACD6-8BEA1D08FCA1}" srcOrd="0" destOrd="0" presId="urn:microsoft.com/office/officeart/2005/8/layout/vList3#1"/>
    <dgm:cxn modelId="{223C884D-FEF4-48B5-B423-280E498321D6}" type="presParOf" srcId="{819F1902-ACAE-4038-ACD6-8BEA1D08FCA1}" destId="{987B143E-F8B0-42AC-9C40-EB51EF210042}" srcOrd="0" destOrd="0" presId="urn:microsoft.com/office/officeart/2005/8/layout/vList3#1"/>
    <dgm:cxn modelId="{C7880422-3458-495F-AFC5-641A43B828C6}" type="presParOf" srcId="{819F1902-ACAE-4038-ACD6-8BEA1D08FCA1}" destId="{C8FB1459-C170-4F0E-9F73-AD2774522BEF}" srcOrd="1" destOrd="0" presId="urn:microsoft.com/office/officeart/2005/8/layout/vList3#1"/>
    <dgm:cxn modelId="{B32574BE-5337-4698-8EDC-2898C01F5914}" type="presParOf" srcId="{4F542CB5-4005-4EF3-90E1-D63124D782FB}" destId="{19AAE591-363C-4D18-9E84-291E706B83BE}" srcOrd="1" destOrd="0" presId="urn:microsoft.com/office/officeart/2005/8/layout/vList3#1"/>
    <dgm:cxn modelId="{D30E38BA-79CC-476C-A100-94B357A4388B}" type="presParOf" srcId="{4F542CB5-4005-4EF3-90E1-D63124D782FB}" destId="{26EB80A7-FA92-4F5C-A670-F1B1EF1B5163}" srcOrd="2" destOrd="0" presId="urn:microsoft.com/office/officeart/2005/8/layout/vList3#1"/>
    <dgm:cxn modelId="{A2FB13D5-353C-4CDC-85F6-F0ED5A8ED247}" type="presParOf" srcId="{26EB80A7-FA92-4F5C-A670-F1B1EF1B5163}" destId="{D6699833-F108-421C-94AA-800EF660B06E}" srcOrd="0" destOrd="0" presId="urn:microsoft.com/office/officeart/2005/8/layout/vList3#1"/>
    <dgm:cxn modelId="{DD7348FA-E27D-4A5B-9F0E-BBCE5A899ACA}" type="presParOf" srcId="{26EB80A7-FA92-4F5C-A670-F1B1EF1B5163}" destId="{59F8B3FF-5323-4E84-9C68-92BCEB965F1D}" srcOrd="1" destOrd="0" presId="urn:microsoft.com/office/officeart/2005/8/layout/vList3#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F0254F4-A55C-4F51-A2AA-01CF9DFB50FA}" type="doc">
      <dgm:prSet loTypeId="urn:microsoft.com/office/officeart/2005/8/layout/process4" loCatId="process" qsTypeId="urn:microsoft.com/office/officeart/2005/8/quickstyle/3d3" qsCatId="3D" csTypeId="urn:microsoft.com/office/officeart/2005/8/colors/accent2_3" csCatId="accent2" phldr="1"/>
      <dgm:spPr/>
      <dgm:t>
        <a:bodyPr/>
        <a:lstStyle/>
        <a:p>
          <a:endParaRPr lang="el-GR"/>
        </a:p>
      </dgm:t>
    </dgm:pt>
    <dgm:pt modelId="{9D616D3F-24A8-41BE-8158-F85CBD539659}">
      <dgm:prSet phldrT="[Κείμενο]" custT="1"/>
      <dgm:spPr/>
      <dgm:t>
        <a:bodyPr/>
        <a:lstStyle/>
        <a:p>
          <a:r>
            <a:rPr lang="el-GR" sz="3200" dirty="0" smtClean="0">
              <a:cs typeface="Times New Roman" pitchFamily="18" charset="0"/>
            </a:rPr>
            <a:t>Ερώτηση</a:t>
          </a:r>
          <a:endParaRPr lang="el-GR" sz="3200" dirty="0"/>
        </a:p>
      </dgm:t>
    </dgm:pt>
    <dgm:pt modelId="{E6E4181F-820A-4DB2-BE01-92A1BAF40D71}" type="parTrans" cxnId="{8767A209-223B-4B79-BD12-1ADCA73290D6}">
      <dgm:prSet/>
      <dgm:spPr/>
      <dgm:t>
        <a:bodyPr/>
        <a:lstStyle/>
        <a:p>
          <a:endParaRPr lang="el-GR" sz="4000"/>
        </a:p>
      </dgm:t>
    </dgm:pt>
    <dgm:pt modelId="{79169673-29DE-4205-8BD6-DBDBD2117A66}" type="sibTrans" cxnId="{8767A209-223B-4B79-BD12-1ADCA73290D6}">
      <dgm:prSet/>
      <dgm:spPr/>
      <dgm:t>
        <a:bodyPr/>
        <a:lstStyle/>
        <a:p>
          <a:endParaRPr lang="el-GR" sz="4000"/>
        </a:p>
      </dgm:t>
    </dgm:pt>
    <dgm:pt modelId="{28BABE20-C374-464F-BBF7-7A712B51231A}">
      <dgm:prSet phldrT="[Κείμενο]" custT="1"/>
      <dgm:spPr/>
      <dgm:t>
        <a:bodyPr/>
        <a:lstStyle/>
        <a:p>
          <a:r>
            <a:rPr lang="el-GR" sz="3200" dirty="0" smtClean="0"/>
            <a:t>Απόδειξη </a:t>
          </a:r>
          <a:endParaRPr lang="el-GR" sz="3200" dirty="0"/>
        </a:p>
      </dgm:t>
    </dgm:pt>
    <dgm:pt modelId="{5EF7DFCB-580A-4643-9FA0-79CF02286B13}" type="parTrans" cxnId="{F8BB1A4F-2CAF-4013-BC4E-925AF9131BD6}">
      <dgm:prSet/>
      <dgm:spPr/>
      <dgm:t>
        <a:bodyPr/>
        <a:lstStyle/>
        <a:p>
          <a:endParaRPr lang="el-GR" sz="4000"/>
        </a:p>
      </dgm:t>
    </dgm:pt>
    <dgm:pt modelId="{1AEC2CA8-4651-4C25-9A8D-9A151AAEEFAD}" type="sibTrans" cxnId="{F8BB1A4F-2CAF-4013-BC4E-925AF9131BD6}">
      <dgm:prSet/>
      <dgm:spPr/>
      <dgm:t>
        <a:bodyPr/>
        <a:lstStyle/>
        <a:p>
          <a:endParaRPr lang="el-GR" sz="4000"/>
        </a:p>
      </dgm:t>
    </dgm:pt>
    <dgm:pt modelId="{55EB619A-DB05-4380-B995-F7EF013C8B1F}">
      <dgm:prSet phldrT="[Κείμενο]" custT="1"/>
      <dgm:spPr/>
      <dgm:t>
        <a:bodyPr/>
        <a:lstStyle/>
        <a:p>
          <a:r>
            <a:rPr lang="el-GR" sz="3200" dirty="0" smtClean="0"/>
            <a:t>Ανάλυση </a:t>
          </a:r>
          <a:endParaRPr lang="el-GR" sz="3200" dirty="0"/>
        </a:p>
      </dgm:t>
    </dgm:pt>
    <dgm:pt modelId="{CD35EDDD-0FF3-4F01-BD35-E2690C94CB5D}" type="parTrans" cxnId="{8604A601-644C-461C-ACB7-2C7420E05AE6}">
      <dgm:prSet/>
      <dgm:spPr/>
      <dgm:t>
        <a:bodyPr/>
        <a:lstStyle/>
        <a:p>
          <a:endParaRPr lang="el-GR" sz="4000"/>
        </a:p>
      </dgm:t>
    </dgm:pt>
    <dgm:pt modelId="{B66D2104-B5A4-4C52-81E5-189681C4ED16}" type="sibTrans" cxnId="{8604A601-644C-461C-ACB7-2C7420E05AE6}">
      <dgm:prSet/>
      <dgm:spPr/>
      <dgm:t>
        <a:bodyPr/>
        <a:lstStyle/>
        <a:p>
          <a:endParaRPr lang="el-GR" sz="4000"/>
        </a:p>
      </dgm:t>
    </dgm:pt>
    <dgm:pt modelId="{F71665B7-E600-4BBE-B53E-83BA5E74970B}">
      <dgm:prSet phldrT="[Κείμενο]" custT="1"/>
      <dgm:spPr/>
      <dgm:t>
        <a:bodyPr/>
        <a:lstStyle/>
        <a:p>
          <a:r>
            <a:rPr lang="el-GR" sz="3200" dirty="0" smtClean="0"/>
            <a:t>Εξήγηση</a:t>
          </a:r>
          <a:endParaRPr lang="el-GR" sz="3200" dirty="0"/>
        </a:p>
      </dgm:t>
    </dgm:pt>
    <dgm:pt modelId="{20AFEF50-A935-41E4-8AD9-0D78311FDAAB}" type="parTrans" cxnId="{11A4B132-0E00-481A-B4A4-FE71F753CAEA}">
      <dgm:prSet/>
      <dgm:spPr/>
      <dgm:t>
        <a:bodyPr/>
        <a:lstStyle/>
        <a:p>
          <a:endParaRPr lang="el-GR" sz="4000"/>
        </a:p>
      </dgm:t>
    </dgm:pt>
    <dgm:pt modelId="{C1C94696-83DA-44CD-A57E-0B642F66FCFC}" type="sibTrans" cxnId="{11A4B132-0E00-481A-B4A4-FE71F753CAEA}">
      <dgm:prSet/>
      <dgm:spPr/>
      <dgm:t>
        <a:bodyPr/>
        <a:lstStyle/>
        <a:p>
          <a:endParaRPr lang="el-GR" sz="4000"/>
        </a:p>
      </dgm:t>
    </dgm:pt>
    <dgm:pt modelId="{B0C840F6-9CDD-496A-9FA9-E594F3A37912}">
      <dgm:prSet phldrT="[Κείμενο]" custT="1"/>
      <dgm:spPr/>
      <dgm:t>
        <a:bodyPr/>
        <a:lstStyle/>
        <a:p>
          <a:r>
            <a:rPr lang="el-GR" sz="3200" dirty="0" smtClean="0"/>
            <a:t>Σύνδεση </a:t>
          </a:r>
          <a:endParaRPr lang="el-GR" sz="3200" dirty="0"/>
        </a:p>
      </dgm:t>
    </dgm:pt>
    <dgm:pt modelId="{BA0D4F45-9A90-442E-A233-D120C1737DA5}" type="parTrans" cxnId="{BF4A586B-BEDE-48EA-AAA5-0D6A363FB0DF}">
      <dgm:prSet/>
      <dgm:spPr/>
      <dgm:t>
        <a:bodyPr/>
        <a:lstStyle/>
        <a:p>
          <a:endParaRPr lang="el-GR" sz="4000"/>
        </a:p>
      </dgm:t>
    </dgm:pt>
    <dgm:pt modelId="{6A1876BA-9568-4518-A01B-695C76B18E92}" type="sibTrans" cxnId="{BF4A586B-BEDE-48EA-AAA5-0D6A363FB0DF}">
      <dgm:prSet/>
      <dgm:spPr/>
      <dgm:t>
        <a:bodyPr/>
        <a:lstStyle/>
        <a:p>
          <a:endParaRPr lang="el-GR" sz="4000"/>
        </a:p>
      </dgm:t>
    </dgm:pt>
    <dgm:pt modelId="{CA8111A6-242C-40E6-8E08-E2BE04EA8217}">
      <dgm:prSet phldrT="[Κείμενο]" custT="1"/>
      <dgm:spPr/>
      <dgm:t>
        <a:bodyPr/>
        <a:lstStyle/>
        <a:p>
          <a:r>
            <a:rPr lang="el-GR" sz="3200" dirty="0" smtClean="0"/>
            <a:t>Επικοινωνία</a:t>
          </a:r>
          <a:endParaRPr lang="el-GR" sz="3200" dirty="0"/>
        </a:p>
      </dgm:t>
    </dgm:pt>
    <dgm:pt modelId="{ACDC0CEF-CA1B-4416-892C-7AC4B277FA5D}" type="parTrans" cxnId="{FA860C61-3F31-47BD-A504-F56256C52BDF}">
      <dgm:prSet/>
      <dgm:spPr/>
      <dgm:t>
        <a:bodyPr/>
        <a:lstStyle/>
        <a:p>
          <a:endParaRPr lang="el-GR" sz="4000"/>
        </a:p>
      </dgm:t>
    </dgm:pt>
    <dgm:pt modelId="{0DF3F564-05AB-4B93-A575-79067F74A322}" type="sibTrans" cxnId="{FA860C61-3F31-47BD-A504-F56256C52BDF}">
      <dgm:prSet/>
      <dgm:spPr/>
      <dgm:t>
        <a:bodyPr/>
        <a:lstStyle/>
        <a:p>
          <a:endParaRPr lang="el-GR" sz="4000"/>
        </a:p>
      </dgm:t>
    </dgm:pt>
    <dgm:pt modelId="{CD212B67-B8FE-420E-B7C8-50B167F1E36E}">
      <dgm:prSet phldrT="[Κείμενο]" custT="1"/>
      <dgm:spPr/>
      <dgm:t>
        <a:bodyPr/>
        <a:lstStyle/>
        <a:p>
          <a:r>
            <a:rPr lang="el-GR" sz="3200" dirty="0" smtClean="0"/>
            <a:t>Αναστοχασμός</a:t>
          </a:r>
          <a:endParaRPr lang="el-GR" sz="3200" dirty="0"/>
        </a:p>
      </dgm:t>
    </dgm:pt>
    <dgm:pt modelId="{F44F20E2-42B4-4002-83EE-3EAEB42A2CD0}" type="parTrans" cxnId="{69982E8F-3956-4CE1-971E-472E55C112D3}">
      <dgm:prSet/>
      <dgm:spPr/>
      <dgm:t>
        <a:bodyPr/>
        <a:lstStyle/>
        <a:p>
          <a:endParaRPr lang="el-GR" sz="4000"/>
        </a:p>
      </dgm:t>
    </dgm:pt>
    <dgm:pt modelId="{C7C77472-BADB-45AC-BB0D-0571B3C93065}" type="sibTrans" cxnId="{69982E8F-3956-4CE1-971E-472E55C112D3}">
      <dgm:prSet/>
      <dgm:spPr/>
      <dgm:t>
        <a:bodyPr/>
        <a:lstStyle/>
        <a:p>
          <a:endParaRPr lang="el-GR" sz="4000"/>
        </a:p>
      </dgm:t>
    </dgm:pt>
    <dgm:pt modelId="{B820300E-522E-4B9C-A392-3CBC3CD084A6}" type="pres">
      <dgm:prSet presAssocID="{DF0254F4-A55C-4F51-A2AA-01CF9DFB50FA}" presName="Name0" presStyleCnt="0">
        <dgm:presLayoutVars>
          <dgm:dir/>
          <dgm:animLvl val="lvl"/>
          <dgm:resizeHandles val="exact"/>
        </dgm:presLayoutVars>
      </dgm:prSet>
      <dgm:spPr/>
      <dgm:t>
        <a:bodyPr/>
        <a:lstStyle/>
        <a:p>
          <a:endParaRPr lang="el-GR"/>
        </a:p>
      </dgm:t>
    </dgm:pt>
    <dgm:pt modelId="{D81488C4-CEB5-4C1C-BF61-FA545EFD47C3}" type="pres">
      <dgm:prSet presAssocID="{CD212B67-B8FE-420E-B7C8-50B167F1E36E}" presName="boxAndChildren" presStyleCnt="0"/>
      <dgm:spPr/>
      <dgm:t>
        <a:bodyPr/>
        <a:lstStyle/>
        <a:p>
          <a:endParaRPr lang="el-GR"/>
        </a:p>
      </dgm:t>
    </dgm:pt>
    <dgm:pt modelId="{E2609298-DA83-44AC-B083-F6A726B796F2}" type="pres">
      <dgm:prSet presAssocID="{CD212B67-B8FE-420E-B7C8-50B167F1E36E}" presName="parentTextBox" presStyleLbl="node1" presStyleIdx="0" presStyleCnt="7"/>
      <dgm:spPr/>
      <dgm:t>
        <a:bodyPr/>
        <a:lstStyle/>
        <a:p>
          <a:endParaRPr lang="el-GR"/>
        </a:p>
      </dgm:t>
    </dgm:pt>
    <dgm:pt modelId="{48A8B062-817A-4983-8DFD-EC4FA9046D28}" type="pres">
      <dgm:prSet presAssocID="{0DF3F564-05AB-4B93-A575-79067F74A322}" presName="sp" presStyleCnt="0"/>
      <dgm:spPr/>
      <dgm:t>
        <a:bodyPr/>
        <a:lstStyle/>
        <a:p>
          <a:endParaRPr lang="el-GR"/>
        </a:p>
      </dgm:t>
    </dgm:pt>
    <dgm:pt modelId="{6C1781C1-E60A-49A6-A4B4-28A4D74DB186}" type="pres">
      <dgm:prSet presAssocID="{CA8111A6-242C-40E6-8E08-E2BE04EA8217}" presName="arrowAndChildren" presStyleCnt="0"/>
      <dgm:spPr/>
      <dgm:t>
        <a:bodyPr/>
        <a:lstStyle/>
        <a:p>
          <a:endParaRPr lang="el-GR"/>
        </a:p>
      </dgm:t>
    </dgm:pt>
    <dgm:pt modelId="{6AA1384A-9C30-4709-8793-5CCCEF813E4D}" type="pres">
      <dgm:prSet presAssocID="{CA8111A6-242C-40E6-8E08-E2BE04EA8217}" presName="parentTextArrow" presStyleLbl="node1" presStyleIdx="1" presStyleCnt="7"/>
      <dgm:spPr/>
      <dgm:t>
        <a:bodyPr/>
        <a:lstStyle/>
        <a:p>
          <a:endParaRPr lang="el-GR"/>
        </a:p>
      </dgm:t>
    </dgm:pt>
    <dgm:pt modelId="{F54FADB1-1F7C-473A-8AD1-4F265231DDD8}" type="pres">
      <dgm:prSet presAssocID="{6A1876BA-9568-4518-A01B-695C76B18E92}" presName="sp" presStyleCnt="0"/>
      <dgm:spPr/>
      <dgm:t>
        <a:bodyPr/>
        <a:lstStyle/>
        <a:p>
          <a:endParaRPr lang="el-GR"/>
        </a:p>
      </dgm:t>
    </dgm:pt>
    <dgm:pt modelId="{1E71E77F-6FDA-4459-B06C-7059167FF96B}" type="pres">
      <dgm:prSet presAssocID="{B0C840F6-9CDD-496A-9FA9-E594F3A37912}" presName="arrowAndChildren" presStyleCnt="0"/>
      <dgm:spPr/>
      <dgm:t>
        <a:bodyPr/>
        <a:lstStyle/>
        <a:p>
          <a:endParaRPr lang="el-GR"/>
        </a:p>
      </dgm:t>
    </dgm:pt>
    <dgm:pt modelId="{79978E78-8EF7-4985-9A32-3F508784D223}" type="pres">
      <dgm:prSet presAssocID="{B0C840F6-9CDD-496A-9FA9-E594F3A37912}" presName="parentTextArrow" presStyleLbl="node1" presStyleIdx="2" presStyleCnt="7"/>
      <dgm:spPr/>
      <dgm:t>
        <a:bodyPr/>
        <a:lstStyle/>
        <a:p>
          <a:endParaRPr lang="el-GR"/>
        </a:p>
      </dgm:t>
    </dgm:pt>
    <dgm:pt modelId="{32EAAB37-B471-42B5-8362-38940968310D}" type="pres">
      <dgm:prSet presAssocID="{C1C94696-83DA-44CD-A57E-0B642F66FCFC}" presName="sp" presStyleCnt="0"/>
      <dgm:spPr/>
      <dgm:t>
        <a:bodyPr/>
        <a:lstStyle/>
        <a:p>
          <a:endParaRPr lang="el-GR"/>
        </a:p>
      </dgm:t>
    </dgm:pt>
    <dgm:pt modelId="{DAB0C7D3-6A27-4D41-BB6F-8718FBAE0E1B}" type="pres">
      <dgm:prSet presAssocID="{F71665B7-E600-4BBE-B53E-83BA5E74970B}" presName="arrowAndChildren" presStyleCnt="0"/>
      <dgm:spPr/>
      <dgm:t>
        <a:bodyPr/>
        <a:lstStyle/>
        <a:p>
          <a:endParaRPr lang="el-GR"/>
        </a:p>
      </dgm:t>
    </dgm:pt>
    <dgm:pt modelId="{0238124E-1E9E-407E-963B-C09DBCB59958}" type="pres">
      <dgm:prSet presAssocID="{F71665B7-E600-4BBE-B53E-83BA5E74970B}" presName="parentTextArrow" presStyleLbl="node1" presStyleIdx="3" presStyleCnt="7"/>
      <dgm:spPr/>
      <dgm:t>
        <a:bodyPr/>
        <a:lstStyle/>
        <a:p>
          <a:endParaRPr lang="el-GR"/>
        </a:p>
      </dgm:t>
    </dgm:pt>
    <dgm:pt modelId="{9E183711-BFCE-46E4-B43D-0A63C53FF105}" type="pres">
      <dgm:prSet presAssocID="{B66D2104-B5A4-4C52-81E5-189681C4ED16}" presName="sp" presStyleCnt="0"/>
      <dgm:spPr/>
      <dgm:t>
        <a:bodyPr/>
        <a:lstStyle/>
        <a:p>
          <a:endParaRPr lang="el-GR"/>
        </a:p>
      </dgm:t>
    </dgm:pt>
    <dgm:pt modelId="{AD9E6118-5139-4D6A-85F4-1FFE5E66B436}" type="pres">
      <dgm:prSet presAssocID="{55EB619A-DB05-4380-B995-F7EF013C8B1F}" presName="arrowAndChildren" presStyleCnt="0"/>
      <dgm:spPr/>
      <dgm:t>
        <a:bodyPr/>
        <a:lstStyle/>
        <a:p>
          <a:endParaRPr lang="el-GR"/>
        </a:p>
      </dgm:t>
    </dgm:pt>
    <dgm:pt modelId="{2B9A4613-D6B2-4F76-9C5D-36122A2CBC9C}" type="pres">
      <dgm:prSet presAssocID="{55EB619A-DB05-4380-B995-F7EF013C8B1F}" presName="parentTextArrow" presStyleLbl="node1" presStyleIdx="4" presStyleCnt="7"/>
      <dgm:spPr/>
      <dgm:t>
        <a:bodyPr/>
        <a:lstStyle/>
        <a:p>
          <a:endParaRPr lang="el-GR"/>
        </a:p>
      </dgm:t>
    </dgm:pt>
    <dgm:pt modelId="{46E97A3A-33B5-4266-AE57-02D73DE85652}" type="pres">
      <dgm:prSet presAssocID="{1AEC2CA8-4651-4C25-9A8D-9A151AAEEFAD}" presName="sp" presStyleCnt="0"/>
      <dgm:spPr/>
      <dgm:t>
        <a:bodyPr/>
        <a:lstStyle/>
        <a:p>
          <a:endParaRPr lang="el-GR"/>
        </a:p>
      </dgm:t>
    </dgm:pt>
    <dgm:pt modelId="{E085CD03-C619-484F-AF9D-DBF466536086}" type="pres">
      <dgm:prSet presAssocID="{28BABE20-C374-464F-BBF7-7A712B51231A}" presName="arrowAndChildren" presStyleCnt="0"/>
      <dgm:spPr/>
      <dgm:t>
        <a:bodyPr/>
        <a:lstStyle/>
        <a:p>
          <a:endParaRPr lang="el-GR"/>
        </a:p>
      </dgm:t>
    </dgm:pt>
    <dgm:pt modelId="{F2A9F13E-A816-4661-96C7-BF599318A278}" type="pres">
      <dgm:prSet presAssocID="{28BABE20-C374-464F-BBF7-7A712B51231A}" presName="parentTextArrow" presStyleLbl="node1" presStyleIdx="5" presStyleCnt="7"/>
      <dgm:spPr/>
      <dgm:t>
        <a:bodyPr/>
        <a:lstStyle/>
        <a:p>
          <a:endParaRPr lang="el-GR"/>
        </a:p>
      </dgm:t>
    </dgm:pt>
    <dgm:pt modelId="{B18FCA18-964E-4B7A-A461-B5903B6F6E6D}" type="pres">
      <dgm:prSet presAssocID="{79169673-29DE-4205-8BD6-DBDBD2117A66}" presName="sp" presStyleCnt="0"/>
      <dgm:spPr/>
      <dgm:t>
        <a:bodyPr/>
        <a:lstStyle/>
        <a:p>
          <a:endParaRPr lang="el-GR"/>
        </a:p>
      </dgm:t>
    </dgm:pt>
    <dgm:pt modelId="{3FC161F7-B0E6-47C6-8FF8-B1CDB2B1D852}" type="pres">
      <dgm:prSet presAssocID="{9D616D3F-24A8-41BE-8158-F85CBD539659}" presName="arrowAndChildren" presStyleCnt="0"/>
      <dgm:spPr/>
      <dgm:t>
        <a:bodyPr/>
        <a:lstStyle/>
        <a:p>
          <a:endParaRPr lang="el-GR"/>
        </a:p>
      </dgm:t>
    </dgm:pt>
    <dgm:pt modelId="{15D400D5-135B-4A21-B444-7EFEFA1D7C44}" type="pres">
      <dgm:prSet presAssocID="{9D616D3F-24A8-41BE-8158-F85CBD539659}" presName="parentTextArrow" presStyleLbl="node1" presStyleIdx="6" presStyleCnt="7" custLinFactNeighborX="1613" custLinFactNeighborY="-20"/>
      <dgm:spPr/>
      <dgm:t>
        <a:bodyPr/>
        <a:lstStyle/>
        <a:p>
          <a:endParaRPr lang="el-GR"/>
        </a:p>
      </dgm:t>
    </dgm:pt>
  </dgm:ptLst>
  <dgm:cxnLst>
    <dgm:cxn modelId="{11A4B132-0E00-481A-B4A4-FE71F753CAEA}" srcId="{DF0254F4-A55C-4F51-A2AA-01CF9DFB50FA}" destId="{F71665B7-E600-4BBE-B53E-83BA5E74970B}" srcOrd="3" destOrd="0" parTransId="{20AFEF50-A935-41E4-8AD9-0D78311FDAAB}" sibTransId="{C1C94696-83DA-44CD-A57E-0B642F66FCFC}"/>
    <dgm:cxn modelId="{BF4A586B-BEDE-48EA-AAA5-0D6A363FB0DF}" srcId="{DF0254F4-A55C-4F51-A2AA-01CF9DFB50FA}" destId="{B0C840F6-9CDD-496A-9FA9-E594F3A37912}" srcOrd="4" destOrd="0" parTransId="{BA0D4F45-9A90-442E-A233-D120C1737DA5}" sibTransId="{6A1876BA-9568-4518-A01B-695C76B18E92}"/>
    <dgm:cxn modelId="{F8BB1A4F-2CAF-4013-BC4E-925AF9131BD6}" srcId="{DF0254F4-A55C-4F51-A2AA-01CF9DFB50FA}" destId="{28BABE20-C374-464F-BBF7-7A712B51231A}" srcOrd="1" destOrd="0" parTransId="{5EF7DFCB-580A-4643-9FA0-79CF02286B13}" sibTransId="{1AEC2CA8-4651-4C25-9A8D-9A151AAEEFAD}"/>
    <dgm:cxn modelId="{AB6B37A6-337C-474A-AC56-D5C1E3CF9CB0}" type="presOf" srcId="{F71665B7-E600-4BBE-B53E-83BA5E74970B}" destId="{0238124E-1E9E-407E-963B-C09DBCB59958}" srcOrd="0" destOrd="0" presId="urn:microsoft.com/office/officeart/2005/8/layout/process4"/>
    <dgm:cxn modelId="{FC96CC60-E490-4483-B077-E00654CA3F41}" type="presOf" srcId="{DF0254F4-A55C-4F51-A2AA-01CF9DFB50FA}" destId="{B820300E-522E-4B9C-A392-3CBC3CD084A6}" srcOrd="0" destOrd="0" presId="urn:microsoft.com/office/officeart/2005/8/layout/process4"/>
    <dgm:cxn modelId="{A9D5C053-7410-4775-A080-01093A629B48}" type="presOf" srcId="{B0C840F6-9CDD-496A-9FA9-E594F3A37912}" destId="{79978E78-8EF7-4985-9A32-3F508784D223}" srcOrd="0" destOrd="0" presId="urn:microsoft.com/office/officeart/2005/8/layout/process4"/>
    <dgm:cxn modelId="{088886F1-8389-4C9A-AC91-B241336F82C4}" type="presOf" srcId="{CD212B67-B8FE-420E-B7C8-50B167F1E36E}" destId="{E2609298-DA83-44AC-B083-F6A726B796F2}" srcOrd="0" destOrd="0" presId="urn:microsoft.com/office/officeart/2005/8/layout/process4"/>
    <dgm:cxn modelId="{E68FF2EF-F377-4E6E-9692-60017C707ABA}" type="presOf" srcId="{55EB619A-DB05-4380-B995-F7EF013C8B1F}" destId="{2B9A4613-D6B2-4F76-9C5D-36122A2CBC9C}" srcOrd="0" destOrd="0" presId="urn:microsoft.com/office/officeart/2005/8/layout/process4"/>
    <dgm:cxn modelId="{69982E8F-3956-4CE1-971E-472E55C112D3}" srcId="{DF0254F4-A55C-4F51-A2AA-01CF9DFB50FA}" destId="{CD212B67-B8FE-420E-B7C8-50B167F1E36E}" srcOrd="6" destOrd="0" parTransId="{F44F20E2-42B4-4002-83EE-3EAEB42A2CD0}" sibTransId="{C7C77472-BADB-45AC-BB0D-0571B3C93065}"/>
    <dgm:cxn modelId="{8604A601-644C-461C-ACB7-2C7420E05AE6}" srcId="{DF0254F4-A55C-4F51-A2AA-01CF9DFB50FA}" destId="{55EB619A-DB05-4380-B995-F7EF013C8B1F}" srcOrd="2" destOrd="0" parTransId="{CD35EDDD-0FF3-4F01-BD35-E2690C94CB5D}" sibTransId="{B66D2104-B5A4-4C52-81E5-189681C4ED16}"/>
    <dgm:cxn modelId="{8767A209-223B-4B79-BD12-1ADCA73290D6}" srcId="{DF0254F4-A55C-4F51-A2AA-01CF9DFB50FA}" destId="{9D616D3F-24A8-41BE-8158-F85CBD539659}" srcOrd="0" destOrd="0" parTransId="{E6E4181F-820A-4DB2-BE01-92A1BAF40D71}" sibTransId="{79169673-29DE-4205-8BD6-DBDBD2117A66}"/>
    <dgm:cxn modelId="{FA860C61-3F31-47BD-A504-F56256C52BDF}" srcId="{DF0254F4-A55C-4F51-A2AA-01CF9DFB50FA}" destId="{CA8111A6-242C-40E6-8E08-E2BE04EA8217}" srcOrd="5" destOrd="0" parTransId="{ACDC0CEF-CA1B-4416-892C-7AC4B277FA5D}" sibTransId="{0DF3F564-05AB-4B93-A575-79067F74A322}"/>
    <dgm:cxn modelId="{ECAEC50C-5A2F-48E4-A9D5-083CBA66DD87}" type="presOf" srcId="{28BABE20-C374-464F-BBF7-7A712B51231A}" destId="{F2A9F13E-A816-4661-96C7-BF599318A278}" srcOrd="0" destOrd="0" presId="urn:microsoft.com/office/officeart/2005/8/layout/process4"/>
    <dgm:cxn modelId="{AA3FEF40-69A3-43E5-8080-89A4C7AB7D38}" type="presOf" srcId="{9D616D3F-24A8-41BE-8158-F85CBD539659}" destId="{15D400D5-135B-4A21-B444-7EFEFA1D7C44}" srcOrd="0" destOrd="0" presId="urn:microsoft.com/office/officeart/2005/8/layout/process4"/>
    <dgm:cxn modelId="{28ED5F54-F5ED-4768-9B6E-ED2422E28762}" type="presOf" srcId="{CA8111A6-242C-40E6-8E08-E2BE04EA8217}" destId="{6AA1384A-9C30-4709-8793-5CCCEF813E4D}" srcOrd="0" destOrd="0" presId="urn:microsoft.com/office/officeart/2005/8/layout/process4"/>
    <dgm:cxn modelId="{4D5772F0-44EF-43F5-8524-01AD1432DAF6}" type="presParOf" srcId="{B820300E-522E-4B9C-A392-3CBC3CD084A6}" destId="{D81488C4-CEB5-4C1C-BF61-FA545EFD47C3}" srcOrd="0" destOrd="0" presId="urn:microsoft.com/office/officeart/2005/8/layout/process4"/>
    <dgm:cxn modelId="{80BC0F0E-30F8-4C1E-A008-6B5F35BA293A}" type="presParOf" srcId="{D81488C4-CEB5-4C1C-BF61-FA545EFD47C3}" destId="{E2609298-DA83-44AC-B083-F6A726B796F2}" srcOrd="0" destOrd="0" presId="urn:microsoft.com/office/officeart/2005/8/layout/process4"/>
    <dgm:cxn modelId="{B426F8E3-2509-4F3A-A4E2-976BA4F950EA}" type="presParOf" srcId="{B820300E-522E-4B9C-A392-3CBC3CD084A6}" destId="{48A8B062-817A-4983-8DFD-EC4FA9046D28}" srcOrd="1" destOrd="0" presId="urn:microsoft.com/office/officeart/2005/8/layout/process4"/>
    <dgm:cxn modelId="{4FD16054-2C67-44F0-9D18-532AA8193D98}" type="presParOf" srcId="{B820300E-522E-4B9C-A392-3CBC3CD084A6}" destId="{6C1781C1-E60A-49A6-A4B4-28A4D74DB186}" srcOrd="2" destOrd="0" presId="urn:microsoft.com/office/officeart/2005/8/layout/process4"/>
    <dgm:cxn modelId="{3AABAA75-FD2C-4572-A5D7-C44B25B86F43}" type="presParOf" srcId="{6C1781C1-E60A-49A6-A4B4-28A4D74DB186}" destId="{6AA1384A-9C30-4709-8793-5CCCEF813E4D}" srcOrd="0" destOrd="0" presId="urn:microsoft.com/office/officeart/2005/8/layout/process4"/>
    <dgm:cxn modelId="{ACB07C65-7200-458A-8667-9AE7E9CEEB86}" type="presParOf" srcId="{B820300E-522E-4B9C-A392-3CBC3CD084A6}" destId="{F54FADB1-1F7C-473A-8AD1-4F265231DDD8}" srcOrd="3" destOrd="0" presId="urn:microsoft.com/office/officeart/2005/8/layout/process4"/>
    <dgm:cxn modelId="{08FF71DA-AD15-4538-9BC9-1BCACE08A35A}" type="presParOf" srcId="{B820300E-522E-4B9C-A392-3CBC3CD084A6}" destId="{1E71E77F-6FDA-4459-B06C-7059167FF96B}" srcOrd="4" destOrd="0" presId="urn:microsoft.com/office/officeart/2005/8/layout/process4"/>
    <dgm:cxn modelId="{F28A83B5-D043-45A9-87CD-EF406C98FE84}" type="presParOf" srcId="{1E71E77F-6FDA-4459-B06C-7059167FF96B}" destId="{79978E78-8EF7-4985-9A32-3F508784D223}" srcOrd="0" destOrd="0" presId="urn:microsoft.com/office/officeart/2005/8/layout/process4"/>
    <dgm:cxn modelId="{B497EF77-7C66-4544-BAC8-FC5D8BD21FD9}" type="presParOf" srcId="{B820300E-522E-4B9C-A392-3CBC3CD084A6}" destId="{32EAAB37-B471-42B5-8362-38940968310D}" srcOrd="5" destOrd="0" presId="urn:microsoft.com/office/officeart/2005/8/layout/process4"/>
    <dgm:cxn modelId="{72948DE4-75E3-4B25-A1D9-72D8099F1DC6}" type="presParOf" srcId="{B820300E-522E-4B9C-A392-3CBC3CD084A6}" destId="{DAB0C7D3-6A27-4D41-BB6F-8718FBAE0E1B}" srcOrd="6" destOrd="0" presId="urn:microsoft.com/office/officeart/2005/8/layout/process4"/>
    <dgm:cxn modelId="{24322188-969D-4530-8726-BB03C1FBCC00}" type="presParOf" srcId="{DAB0C7D3-6A27-4D41-BB6F-8718FBAE0E1B}" destId="{0238124E-1E9E-407E-963B-C09DBCB59958}" srcOrd="0" destOrd="0" presId="urn:microsoft.com/office/officeart/2005/8/layout/process4"/>
    <dgm:cxn modelId="{DC0F37B7-6267-4D6D-8525-C1E676A0E04E}" type="presParOf" srcId="{B820300E-522E-4B9C-A392-3CBC3CD084A6}" destId="{9E183711-BFCE-46E4-B43D-0A63C53FF105}" srcOrd="7" destOrd="0" presId="urn:microsoft.com/office/officeart/2005/8/layout/process4"/>
    <dgm:cxn modelId="{84F3DFFB-405B-4846-A30D-326FD3DEF416}" type="presParOf" srcId="{B820300E-522E-4B9C-A392-3CBC3CD084A6}" destId="{AD9E6118-5139-4D6A-85F4-1FFE5E66B436}" srcOrd="8" destOrd="0" presId="urn:microsoft.com/office/officeart/2005/8/layout/process4"/>
    <dgm:cxn modelId="{1E0D8881-A290-4090-AE40-16CA0D884901}" type="presParOf" srcId="{AD9E6118-5139-4D6A-85F4-1FFE5E66B436}" destId="{2B9A4613-D6B2-4F76-9C5D-36122A2CBC9C}" srcOrd="0" destOrd="0" presId="urn:microsoft.com/office/officeart/2005/8/layout/process4"/>
    <dgm:cxn modelId="{D733FA51-9592-4A61-9FC3-EFA455400198}" type="presParOf" srcId="{B820300E-522E-4B9C-A392-3CBC3CD084A6}" destId="{46E97A3A-33B5-4266-AE57-02D73DE85652}" srcOrd="9" destOrd="0" presId="urn:microsoft.com/office/officeart/2005/8/layout/process4"/>
    <dgm:cxn modelId="{E1D16500-AB09-4867-A055-437D83F582B2}" type="presParOf" srcId="{B820300E-522E-4B9C-A392-3CBC3CD084A6}" destId="{E085CD03-C619-484F-AF9D-DBF466536086}" srcOrd="10" destOrd="0" presId="urn:microsoft.com/office/officeart/2005/8/layout/process4"/>
    <dgm:cxn modelId="{1CD25FE1-B041-4FA6-BC0C-41E6F1F1E23A}" type="presParOf" srcId="{E085CD03-C619-484F-AF9D-DBF466536086}" destId="{F2A9F13E-A816-4661-96C7-BF599318A278}" srcOrd="0" destOrd="0" presId="urn:microsoft.com/office/officeart/2005/8/layout/process4"/>
    <dgm:cxn modelId="{3FC4E8EE-1B18-4FA2-8F03-47B7B7892AFE}" type="presParOf" srcId="{B820300E-522E-4B9C-A392-3CBC3CD084A6}" destId="{B18FCA18-964E-4B7A-A461-B5903B6F6E6D}" srcOrd="11" destOrd="0" presId="urn:microsoft.com/office/officeart/2005/8/layout/process4"/>
    <dgm:cxn modelId="{30847646-0C2B-45A5-8892-1A790BABF73F}" type="presParOf" srcId="{B820300E-522E-4B9C-A392-3CBC3CD084A6}" destId="{3FC161F7-B0E6-47C6-8FF8-B1CDB2B1D852}" srcOrd="12" destOrd="0" presId="urn:microsoft.com/office/officeart/2005/8/layout/process4"/>
    <dgm:cxn modelId="{92DBEB3C-2688-4204-904B-A427E36A3222}" type="presParOf" srcId="{3FC161F7-B0E6-47C6-8FF8-B1CDB2B1D852}" destId="{15D400D5-135B-4A21-B444-7EFEFA1D7C44}" srcOrd="0" destOrd="0" presId="urn:microsoft.com/office/officeart/2005/8/layout/process4"/>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C1537F4-3028-4A0E-9742-68CFB99E5F0B}" type="doc">
      <dgm:prSet loTypeId="urn:microsoft.com/office/officeart/2005/8/layout/process5" loCatId="process" qsTypeId="urn:microsoft.com/office/officeart/2005/8/quickstyle/simple5" qsCatId="simple" csTypeId="urn:microsoft.com/office/officeart/2005/8/colors/accent1_2" csCatId="accent1" phldr="1"/>
      <dgm:spPr/>
      <dgm:t>
        <a:bodyPr/>
        <a:lstStyle/>
        <a:p>
          <a:endParaRPr lang="el-GR"/>
        </a:p>
      </dgm:t>
    </dgm:pt>
    <dgm:pt modelId="{9CFEE217-CDD2-4840-A2A2-84E47AFBDAB9}">
      <dgm:prSet phldrT="[Κείμενο]" custT="1"/>
      <dgm:spPr/>
      <dgm:t>
        <a:bodyPr/>
        <a:lstStyle/>
        <a:p>
          <a:pPr algn="ctr"/>
          <a:r>
            <a:rPr lang="el-GR" sz="1600" b="1" dirty="0" smtClean="0">
              <a:solidFill>
                <a:schemeClr val="tx1"/>
              </a:solidFill>
            </a:rPr>
            <a:t>1</a:t>
          </a:r>
          <a:r>
            <a:rPr lang="el-GR" sz="1600" b="1" u="sng" dirty="0" smtClean="0">
              <a:solidFill>
                <a:schemeClr val="tx1"/>
              </a:solidFill>
            </a:rPr>
            <a:t>. ΑΝΤΙΜΕΤΩΠΙΣΗ ΤΟΥ ΠΡΟΒΛΗΜΑΤΟΣ:</a:t>
          </a:r>
        </a:p>
        <a:p>
          <a:pPr algn="l"/>
          <a:r>
            <a:rPr lang="el-GR" sz="1400" b="1" i="1" dirty="0" smtClean="0">
              <a:solidFill>
                <a:schemeClr val="tx1"/>
              </a:solidFill>
              <a:latin typeface="Franklin Gothic Medium"/>
            </a:rPr>
            <a:t>● </a:t>
          </a:r>
          <a:r>
            <a:rPr lang="el-GR" sz="1600" b="1" i="1" dirty="0" smtClean="0">
              <a:solidFill>
                <a:schemeClr val="tx1"/>
              </a:solidFill>
            </a:rPr>
            <a:t>Εξήγηση των ερευνητικών διαδικασιών</a:t>
          </a:r>
        </a:p>
        <a:p>
          <a:pPr algn="l"/>
          <a:r>
            <a:rPr lang="el-GR" sz="1600" b="1" i="1" dirty="0" smtClean="0">
              <a:solidFill>
                <a:schemeClr val="tx1"/>
              </a:solidFill>
              <a:latin typeface="Franklin Gothic Medium"/>
            </a:rPr>
            <a:t>● </a:t>
          </a:r>
          <a:r>
            <a:rPr lang="el-GR" sz="1600" b="1" i="1" dirty="0" smtClean="0">
              <a:solidFill>
                <a:schemeClr val="tx1"/>
              </a:solidFill>
            </a:rPr>
            <a:t>Παρουσίαση του γεγονότος που έρχεται σε αντίθεση με προϋπάρχουσες γνώσεις</a:t>
          </a:r>
        </a:p>
      </dgm:t>
    </dgm:pt>
    <dgm:pt modelId="{9AFBA5CF-A6D3-40CF-8DB3-264CB93790B0}" type="parTrans" cxnId="{752DE516-4576-4F7D-8868-DF248F3D1887}">
      <dgm:prSet/>
      <dgm:spPr/>
      <dgm:t>
        <a:bodyPr/>
        <a:lstStyle/>
        <a:p>
          <a:endParaRPr lang="el-GR" sz="2000" b="1">
            <a:solidFill>
              <a:schemeClr val="tx1"/>
            </a:solidFill>
          </a:endParaRPr>
        </a:p>
      </dgm:t>
    </dgm:pt>
    <dgm:pt modelId="{34BF4069-C242-4CDE-9879-EF012E1CE68A}" type="sibTrans" cxnId="{752DE516-4576-4F7D-8868-DF248F3D1887}">
      <dgm:prSet custT="1"/>
      <dgm:spPr/>
      <dgm:t>
        <a:bodyPr/>
        <a:lstStyle/>
        <a:p>
          <a:endParaRPr lang="el-GR" sz="2800" b="1">
            <a:solidFill>
              <a:schemeClr val="tx1"/>
            </a:solidFill>
          </a:endParaRPr>
        </a:p>
      </dgm:t>
    </dgm:pt>
    <dgm:pt modelId="{6EEF23A5-9DAB-41F5-A7B8-DDA9B09666EA}">
      <dgm:prSet phldrT="[Κείμενο]" custT="1"/>
      <dgm:spPr/>
      <dgm:t>
        <a:bodyPr/>
        <a:lstStyle/>
        <a:p>
          <a:pPr algn="ctr"/>
          <a:r>
            <a:rPr lang="el-GR" sz="1600" b="1" u="sng" dirty="0" smtClean="0">
              <a:solidFill>
                <a:schemeClr val="tx1"/>
              </a:solidFill>
            </a:rPr>
            <a:t>2.ΣΥΓΚΕΝΤΡΩΣΗ ΔΕΔΟΜΕΝΩΝ-ΕΞΑΚΡΙΒΩΣΗ</a:t>
          </a:r>
          <a:r>
            <a:rPr lang="el-GR" sz="1600" b="1" dirty="0" smtClean="0">
              <a:solidFill>
                <a:schemeClr val="tx1"/>
              </a:solidFill>
            </a:rPr>
            <a:t>:</a:t>
          </a:r>
        </a:p>
        <a:p>
          <a:pPr algn="l"/>
          <a:r>
            <a:rPr lang="el-GR" sz="1400" b="1" i="1" dirty="0" smtClean="0">
              <a:solidFill>
                <a:schemeClr val="tx1"/>
              </a:solidFill>
              <a:latin typeface="Franklin Gothic Medium"/>
            </a:rPr>
            <a:t>● </a:t>
          </a:r>
          <a:r>
            <a:rPr lang="el-GR" sz="1600" b="1" i="1" dirty="0" smtClean="0">
              <a:solidFill>
                <a:schemeClr val="tx1"/>
              </a:solidFill>
            </a:rPr>
            <a:t>Εξακρίβωση του χαρακτήρα των αντικειμένων και των συνθηκών</a:t>
          </a:r>
        </a:p>
        <a:p>
          <a:pPr algn="l"/>
          <a:r>
            <a:rPr lang="el-GR" sz="1600" b="1" i="1" dirty="0" smtClean="0">
              <a:solidFill>
                <a:schemeClr val="tx1"/>
              </a:solidFill>
              <a:latin typeface="Franklin Gothic Medium"/>
            </a:rPr>
            <a:t>● </a:t>
          </a:r>
          <a:r>
            <a:rPr lang="el-GR" sz="1600" b="1" i="1" dirty="0" smtClean="0">
              <a:solidFill>
                <a:schemeClr val="tx1"/>
              </a:solidFill>
            </a:rPr>
            <a:t>Εξακρίβωση της εμφάνισης του προβλήματος</a:t>
          </a:r>
        </a:p>
        <a:p>
          <a:pPr algn="ctr"/>
          <a:endParaRPr lang="el-GR" sz="1600" b="1" dirty="0">
            <a:solidFill>
              <a:schemeClr val="tx1"/>
            </a:solidFill>
          </a:endParaRPr>
        </a:p>
      </dgm:t>
    </dgm:pt>
    <dgm:pt modelId="{E18D942A-D1CC-4976-B6A2-4D296692C5DD}" type="parTrans" cxnId="{7CDA77C8-5A36-4783-B95C-DE2C1F1DA501}">
      <dgm:prSet/>
      <dgm:spPr/>
      <dgm:t>
        <a:bodyPr/>
        <a:lstStyle/>
        <a:p>
          <a:endParaRPr lang="el-GR" sz="2000" b="1">
            <a:solidFill>
              <a:schemeClr val="tx1"/>
            </a:solidFill>
          </a:endParaRPr>
        </a:p>
      </dgm:t>
    </dgm:pt>
    <dgm:pt modelId="{D3C55F86-694B-4F7D-A424-E7C135A3B50F}" type="sibTrans" cxnId="{7CDA77C8-5A36-4783-B95C-DE2C1F1DA501}">
      <dgm:prSet custT="1"/>
      <dgm:spPr/>
      <dgm:t>
        <a:bodyPr/>
        <a:lstStyle/>
        <a:p>
          <a:endParaRPr lang="el-GR" sz="2800" b="1">
            <a:solidFill>
              <a:schemeClr val="tx1"/>
            </a:solidFill>
          </a:endParaRPr>
        </a:p>
      </dgm:t>
    </dgm:pt>
    <dgm:pt modelId="{A73F6A65-F9E9-4232-AF59-3829EE2B18B2}">
      <dgm:prSet phldrT="[Κείμενο]" custT="1"/>
      <dgm:spPr/>
      <dgm:t>
        <a:bodyPr/>
        <a:lstStyle/>
        <a:p>
          <a:pPr algn="ctr"/>
          <a:r>
            <a:rPr lang="el-GR" sz="1600" b="1" u="sng" dirty="0" smtClean="0">
              <a:solidFill>
                <a:schemeClr val="tx1"/>
              </a:solidFill>
            </a:rPr>
            <a:t>3.ΣΥΓΚΕΝΤΡΩΣΗ ΔΕΔΟΜΕΝΩΝ-ΠΕΙΡΑΜΑΤΙΣΜΟΣ</a:t>
          </a:r>
          <a:r>
            <a:rPr lang="el-GR" sz="1600" b="1" dirty="0" smtClean="0">
              <a:solidFill>
                <a:schemeClr val="tx1"/>
              </a:solidFill>
            </a:rPr>
            <a:t>:</a:t>
          </a:r>
        </a:p>
        <a:p>
          <a:pPr algn="l"/>
          <a:r>
            <a:rPr lang="el-GR" sz="1600" b="1" i="1" dirty="0" smtClean="0">
              <a:solidFill>
                <a:schemeClr val="tx1"/>
              </a:solidFill>
              <a:latin typeface="Franklin Gothic Medium"/>
            </a:rPr>
            <a:t>● </a:t>
          </a:r>
          <a:r>
            <a:rPr lang="el-GR" sz="1600" b="1" i="1" dirty="0" smtClean="0">
              <a:solidFill>
                <a:schemeClr val="tx1"/>
              </a:solidFill>
            </a:rPr>
            <a:t>Απομόνωση σχετικών μεταβλητών</a:t>
          </a:r>
        </a:p>
        <a:p>
          <a:pPr algn="l"/>
          <a:r>
            <a:rPr lang="el-GR" sz="1600" b="1" i="1" dirty="0" smtClean="0">
              <a:solidFill>
                <a:schemeClr val="tx1"/>
              </a:solidFill>
              <a:latin typeface="Franklin Gothic Medium"/>
            </a:rPr>
            <a:t>● </a:t>
          </a:r>
          <a:r>
            <a:rPr lang="el-GR" sz="1600" b="1" i="1" dirty="0" smtClean="0">
              <a:solidFill>
                <a:schemeClr val="tx1"/>
              </a:solidFill>
            </a:rPr>
            <a:t>Διατύπωση-έλεγχος υποθέσεων σχετικά με τις αιτιώδεις σχέσεις</a:t>
          </a:r>
        </a:p>
      </dgm:t>
    </dgm:pt>
    <dgm:pt modelId="{48553E23-8E59-431F-ABDF-BCE0F63CB3C7}" type="parTrans" cxnId="{01665E27-8247-4131-8BE5-5D8E54B2CB0F}">
      <dgm:prSet/>
      <dgm:spPr/>
      <dgm:t>
        <a:bodyPr/>
        <a:lstStyle/>
        <a:p>
          <a:endParaRPr lang="el-GR" sz="2000" b="1">
            <a:solidFill>
              <a:schemeClr val="tx1"/>
            </a:solidFill>
          </a:endParaRPr>
        </a:p>
      </dgm:t>
    </dgm:pt>
    <dgm:pt modelId="{BB55836C-9B31-4BF7-86BB-1AB9E5496141}" type="sibTrans" cxnId="{01665E27-8247-4131-8BE5-5D8E54B2CB0F}">
      <dgm:prSet custT="1"/>
      <dgm:spPr/>
      <dgm:t>
        <a:bodyPr/>
        <a:lstStyle/>
        <a:p>
          <a:endParaRPr lang="el-GR" sz="2400" b="1">
            <a:solidFill>
              <a:schemeClr val="tx1"/>
            </a:solidFill>
          </a:endParaRPr>
        </a:p>
      </dgm:t>
    </dgm:pt>
    <dgm:pt modelId="{EAC23B2A-C421-48DC-8021-52722327BAD3}">
      <dgm:prSet phldrT="[Κείμενο]" custT="1"/>
      <dgm:spPr/>
      <dgm:t>
        <a:bodyPr/>
        <a:lstStyle/>
        <a:p>
          <a:pPr algn="ctr"/>
          <a:r>
            <a:rPr lang="el-GR" sz="1600" b="1" u="sng" dirty="0" smtClean="0">
              <a:solidFill>
                <a:schemeClr val="tx1"/>
              </a:solidFill>
            </a:rPr>
            <a:t>4.ΟΡΓΑΝΩΣΗ-ΔΙΑΤΥΠΩΣΗ ΕΞΗΓΗΣΗΣ:</a:t>
          </a:r>
        </a:p>
        <a:p>
          <a:pPr algn="l"/>
          <a:r>
            <a:rPr lang="el-GR" sz="2000" b="1" i="1" dirty="0" smtClean="0">
              <a:solidFill>
                <a:schemeClr val="tx1"/>
              </a:solidFill>
              <a:latin typeface="Franklin Gothic Medium"/>
            </a:rPr>
            <a:t>● </a:t>
          </a:r>
          <a:r>
            <a:rPr lang="el-GR" sz="1600" b="1" i="1" dirty="0" smtClean="0">
              <a:solidFill>
                <a:schemeClr val="tx1"/>
              </a:solidFill>
            </a:rPr>
            <a:t>Διατύπωση κανόνων ή εξηγήσεων</a:t>
          </a:r>
        </a:p>
      </dgm:t>
    </dgm:pt>
    <dgm:pt modelId="{053C4C33-82ED-4C68-8E44-6DF7A9B42BF1}" type="parTrans" cxnId="{5094B3C4-D348-43E4-B896-3364ADE20655}">
      <dgm:prSet/>
      <dgm:spPr/>
      <dgm:t>
        <a:bodyPr/>
        <a:lstStyle/>
        <a:p>
          <a:endParaRPr lang="el-GR" sz="2000" b="1">
            <a:solidFill>
              <a:schemeClr val="tx1"/>
            </a:solidFill>
          </a:endParaRPr>
        </a:p>
      </dgm:t>
    </dgm:pt>
    <dgm:pt modelId="{9A033B1F-FCAE-4201-80A8-7D08A2FCFAF8}" type="sibTrans" cxnId="{5094B3C4-D348-43E4-B896-3364ADE20655}">
      <dgm:prSet custT="1"/>
      <dgm:spPr/>
      <dgm:t>
        <a:bodyPr/>
        <a:lstStyle/>
        <a:p>
          <a:endParaRPr lang="el-GR" sz="2800" b="1">
            <a:solidFill>
              <a:schemeClr val="tx1"/>
            </a:solidFill>
          </a:endParaRPr>
        </a:p>
      </dgm:t>
    </dgm:pt>
    <dgm:pt modelId="{10487D1D-BD83-4AD7-AE0B-9475BE71F177}">
      <dgm:prSet phldrT="[Κείμενο]" custT="1"/>
      <dgm:spPr/>
      <dgm:t>
        <a:bodyPr/>
        <a:lstStyle/>
        <a:p>
          <a:pPr algn="ctr"/>
          <a:r>
            <a:rPr lang="el-GR" sz="1600" b="1" u="sng" dirty="0" smtClean="0">
              <a:solidFill>
                <a:schemeClr val="tx1"/>
              </a:solidFill>
            </a:rPr>
            <a:t>5.ΑΝΑΛΥΣΗ ΤΗΣ ΕΡΕΥΝΗΤΙΚΗΣ ΔΙΑΔΙΚΑΣΙΑΣ:</a:t>
          </a:r>
        </a:p>
        <a:p>
          <a:pPr algn="l"/>
          <a:r>
            <a:rPr lang="el-GR" sz="1600" b="1" i="1" u="none" dirty="0" smtClean="0">
              <a:solidFill>
                <a:schemeClr val="tx1"/>
              </a:solidFill>
              <a:latin typeface="Franklin Gothic Medium"/>
            </a:rPr>
            <a:t>● </a:t>
          </a:r>
          <a:r>
            <a:rPr lang="el-GR" sz="1600" b="1" i="1" u="none" dirty="0" smtClean="0">
              <a:solidFill>
                <a:schemeClr val="tx1"/>
              </a:solidFill>
            </a:rPr>
            <a:t>Ανάλυση της ερευνητική </a:t>
          </a:r>
          <a:r>
            <a:rPr lang="el-GR" sz="1600" b="1" i="1" dirty="0" smtClean="0">
              <a:solidFill>
                <a:schemeClr val="tx1"/>
              </a:solidFill>
            </a:rPr>
            <a:t>στρατηγικής και ανάπτυξη αποτελεσματικότερων ερευνητικών στρατηγικών</a:t>
          </a:r>
          <a:endParaRPr lang="el-GR" sz="1600" b="1" i="1" dirty="0">
            <a:solidFill>
              <a:schemeClr val="tx1"/>
            </a:solidFill>
          </a:endParaRPr>
        </a:p>
      </dgm:t>
    </dgm:pt>
    <dgm:pt modelId="{BE585C04-CFDF-4650-8376-FB8B7FBB55A9}" type="parTrans" cxnId="{94BAF7AC-3F15-414E-BD12-F6003161A95B}">
      <dgm:prSet/>
      <dgm:spPr/>
      <dgm:t>
        <a:bodyPr/>
        <a:lstStyle/>
        <a:p>
          <a:endParaRPr lang="el-GR" sz="2000" b="1">
            <a:solidFill>
              <a:schemeClr val="tx1"/>
            </a:solidFill>
          </a:endParaRPr>
        </a:p>
      </dgm:t>
    </dgm:pt>
    <dgm:pt modelId="{5E7AA6CF-C57F-4763-9389-0FF86FC94C45}" type="sibTrans" cxnId="{94BAF7AC-3F15-414E-BD12-F6003161A95B}">
      <dgm:prSet/>
      <dgm:spPr/>
      <dgm:t>
        <a:bodyPr/>
        <a:lstStyle/>
        <a:p>
          <a:endParaRPr lang="el-GR" sz="2000" b="1">
            <a:solidFill>
              <a:schemeClr val="tx1"/>
            </a:solidFill>
          </a:endParaRPr>
        </a:p>
      </dgm:t>
    </dgm:pt>
    <dgm:pt modelId="{DF0D5F41-CDD2-4998-A935-7607B4B6DE26}" type="pres">
      <dgm:prSet presAssocID="{6C1537F4-3028-4A0E-9742-68CFB99E5F0B}" presName="diagram" presStyleCnt="0">
        <dgm:presLayoutVars>
          <dgm:dir/>
          <dgm:resizeHandles val="exact"/>
        </dgm:presLayoutVars>
      </dgm:prSet>
      <dgm:spPr/>
      <dgm:t>
        <a:bodyPr/>
        <a:lstStyle/>
        <a:p>
          <a:endParaRPr lang="el-GR"/>
        </a:p>
      </dgm:t>
    </dgm:pt>
    <dgm:pt modelId="{D1B9BB32-721A-4FA1-B07A-0147A927394C}" type="pres">
      <dgm:prSet presAssocID="{9CFEE217-CDD2-4840-A2A2-84E47AFBDAB9}" presName="node" presStyleLbl="node1" presStyleIdx="0" presStyleCnt="5" custScaleY="211225">
        <dgm:presLayoutVars>
          <dgm:bulletEnabled val="1"/>
        </dgm:presLayoutVars>
      </dgm:prSet>
      <dgm:spPr/>
      <dgm:t>
        <a:bodyPr/>
        <a:lstStyle/>
        <a:p>
          <a:endParaRPr lang="el-GR"/>
        </a:p>
      </dgm:t>
    </dgm:pt>
    <dgm:pt modelId="{B6DB4D15-6CBC-4CC9-89DC-80098D939E6E}" type="pres">
      <dgm:prSet presAssocID="{34BF4069-C242-4CDE-9879-EF012E1CE68A}" presName="sibTrans" presStyleLbl="sibTrans2D1" presStyleIdx="0" presStyleCnt="4"/>
      <dgm:spPr/>
      <dgm:t>
        <a:bodyPr/>
        <a:lstStyle/>
        <a:p>
          <a:endParaRPr lang="el-GR"/>
        </a:p>
      </dgm:t>
    </dgm:pt>
    <dgm:pt modelId="{5D3C888F-195E-4C2D-A4DE-20FF57406221}" type="pres">
      <dgm:prSet presAssocID="{34BF4069-C242-4CDE-9879-EF012E1CE68A}" presName="connectorText" presStyleLbl="sibTrans2D1" presStyleIdx="0" presStyleCnt="4"/>
      <dgm:spPr/>
      <dgm:t>
        <a:bodyPr/>
        <a:lstStyle/>
        <a:p>
          <a:endParaRPr lang="el-GR"/>
        </a:p>
      </dgm:t>
    </dgm:pt>
    <dgm:pt modelId="{266EB903-0A0F-4E36-8146-5D82114EE6FE}" type="pres">
      <dgm:prSet presAssocID="{6EEF23A5-9DAB-41F5-A7B8-DDA9B09666EA}" presName="node" presStyleLbl="node1" presStyleIdx="1" presStyleCnt="5" custScaleX="106799" custScaleY="199796">
        <dgm:presLayoutVars>
          <dgm:bulletEnabled val="1"/>
        </dgm:presLayoutVars>
      </dgm:prSet>
      <dgm:spPr/>
      <dgm:t>
        <a:bodyPr/>
        <a:lstStyle/>
        <a:p>
          <a:endParaRPr lang="el-GR"/>
        </a:p>
      </dgm:t>
    </dgm:pt>
    <dgm:pt modelId="{E666E011-D757-4DBD-BDD0-51B5B76D385F}" type="pres">
      <dgm:prSet presAssocID="{D3C55F86-694B-4F7D-A424-E7C135A3B50F}" presName="sibTrans" presStyleLbl="sibTrans2D1" presStyleIdx="1" presStyleCnt="4"/>
      <dgm:spPr/>
      <dgm:t>
        <a:bodyPr/>
        <a:lstStyle/>
        <a:p>
          <a:endParaRPr lang="el-GR"/>
        </a:p>
      </dgm:t>
    </dgm:pt>
    <dgm:pt modelId="{568169D4-CBFA-4A70-A12E-D5F3BA6E4B48}" type="pres">
      <dgm:prSet presAssocID="{D3C55F86-694B-4F7D-A424-E7C135A3B50F}" presName="connectorText" presStyleLbl="sibTrans2D1" presStyleIdx="1" presStyleCnt="4"/>
      <dgm:spPr/>
      <dgm:t>
        <a:bodyPr/>
        <a:lstStyle/>
        <a:p>
          <a:endParaRPr lang="el-GR"/>
        </a:p>
      </dgm:t>
    </dgm:pt>
    <dgm:pt modelId="{A9D761DB-FAC6-461E-B12D-1F1F1ED33E99}" type="pres">
      <dgm:prSet presAssocID="{A73F6A65-F9E9-4232-AF59-3829EE2B18B2}" presName="node" presStyleLbl="node1" presStyleIdx="2" presStyleCnt="5" custScaleY="187850" custLinFactNeighborX="-1774" custLinFactNeighborY="-5873">
        <dgm:presLayoutVars>
          <dgm:bulletEnabled val="1"/>
        </dgm:presLayoutVars>
      </dgm:prSet>
      <dgm:spPr/>
      <dgm:t>
        <a:bodyPr/>
        <a:lstStyle/>
        <a:p>
          <a:endParaRPr lang="el-GR"/>
        </a:p>
      </dgm:t>
    </dgm:pt>
    <dgm:pt modelId="{CC039039-CE1E-495C-91BF-0276FCAF4793}" type="pres">
      <dgm:prSet presAssocID="{BB55836C-9B31-4BF7-86BB-1AB9E5496141}" presName="sibTrans" presStyleLbl="sibTrans2D1" presStyleIdx="2" presStyleCnt="4"/>
      <dgm:spPr/>
      <dgm:t>
        <a:bodyPr/>
        <a:lstStyle/>
        <a:p>
          <a:endParaRPr lang="el-GR"/>
        </a:p>
      </dgm:t>
    </dgm:pt>
    <dgm:pt modelId="{FF447DF1-6530-44E9-AA46-848B85C66637}" type="pres">
      <dgm:prSet presAssocID="{BB55836C-9B31-4BF7-86BB-1AB9E5496141}" presName="connectorText" presStyleLbl="sibTrans2D1" presStyleIdx="2" presStyleCnt="4"/>
      <dgm:spPr/>
      <dgm:t>
        <a:bodyPr/>
        <a:lstStyle/>
        <a:p>
          <a:endParaRPr lang="el-GR"/>
        </a:p>
      </dgm:t>
    </dgm:pt>
    <dgm:pt modelId="{B71D7589-7F3B-4777-A738-02CD78C80A77}" type="pres">
      <dgm:prSet presAssocID="{EAC23B2A-C421-48DC-8021-52722327BAD3}" presName="node" presStyleLbl="node1" presStyleIdx="3" presStyleCnt="5" custScaleX="110695" custScaleY="137828" custLinFactNeighborX="49" custLinFactNeighborY="-11042">
        <dgm:presLayoutVars>
          <dgm:bulletEnabled val="1"/>
        </dgm:presLayoutVars>
      </dgm:prSet>
      <dgm:spPr/>
      <dgm:t>
        <a:bodyPr/>
        <a:lstStyle/>
        <a:p>
          <a:endParaRPr lang="el-GR"/>
        </a:p>
      </dgm:t>
    </dgm:pt>
    <dgm:pt modelId="{3777D770-725A-451D-8E46-D52570A2325A}" type="pres">
      <dgm:prSet presAssocID="{9A033B1F-FCAE-4201-80A8-7D08A2FCFAF8}" presName="sibTrans" presStyleLbl="sibTrans2D1" presStyleIdx="3" presStyleCnt="4"/>
      <dgm:spPr/>
      <dgm:t>
        <a:bodyPr/>
        <a:lstStyle/>
        <a:p>
          <a:endParaRPr lang="el-GR"/>
        </a:p>
      </dgm:t>
    </dgm:pt>
    <dgm:pt modelId="{CA5E9CAC-3BBD-4FC8-9C05-FC83A497DB88}" type="pres">
      <dgm:prSet presAssocID="{9A033B1F-FCAE-4201-80A8-7D08A2FCFAF8}" presName="connectorText" presStyleLbl="sibTrans2D1" presStyleIdx="3" presStyleCnt="4"/>
      <dgm:spPr/>
      <dgm:t>
        <a:bodyPr/>
        <a:lstStyle/>
        <a:p>
          <a:endParaRPr lang="el-GR"/>
        </a:p>
      </dgm:t>
    </dgm:pt>
    <dgm:pt modelId="{01B9AE69-85D5-443E-BDE9-EC0D70A1B122}" type="pres">
      <dgm:prSet presAssocID="{10487D1D-BD83-4AD7-AE0B-9475BE71F177}" presName="node" presStyleLbl="node1" presStyleIdx="4" presStyleCnt="5" custScaleX="149091" custScaleY="137828" custLinFactNeighborX="-124" custLinFactNeighborY="-11042">
        <dgm:presLayoutVars>
          <dgm:bulletEnabled val="1"/>
        </dgm:presLayoutVars>
      </dgm:prSet>
      <dgm:spPr/>
      <dgm:t>
        <a:bodyPr/>
        <a:lstStyle/>
        <a:p>
          <a:endParaRPr lang="el-GR"/>
        </a:p>
      </dgm:t>
    </dgm:pt>
  </dgm:ptLst>
  <dgm:cxnLst>
    <dgm:cxn modelId="{7CDA77C8-5A36-4783-B95C-DE2C1F1DA501}" srcId="{6C1537F4-3028-4A0E-9742-68CFB99E5F0B}" destId="{6EEF23A5-9DAB-41F5-A7B8-DDA9B09666EA}" srcOrd="1" destOrd="0" parTransId="{E18D942A-D1CC-4976-B6A2-4D296692C5DD}" sibTransId="{D3C55F86-694B-4F7D-A424-E7C135A3B50F}"/>
    <dgm:cxn modelId="{01665E27-8247-4131-8BE5-5D8E54B2CB0F}" srcId="{6C1537F4-3028-4A0E-9742-68CFB99E5F0B}" destId="{A73F6A65-F9E9-4232-AF59-3829EE2B18B2}" srcOrd="2" destOrd="0" parTransId="{48553E23-8E59-431F-ABDF-BCE0F63CB3C7}" sibTransId="{BB55836C-9B31-4BF7-86BB-1AB9E5496141}"/>
    <dgm:cxn modelId="{DA8EE30B-3060-4A10-AD1B-0E9876D61457}" type="presOf" srcId="{EAC23B2A-C421-48DC-8021-52722327BAD3}" destId="{B71D7589-7F3B-4777-A738-02CD78C80A77}" srcOrd="0" destOrd="0" presId="urn:microsoft.com/office/officeart/2005/8/layout/process5"/>
    <dgm:cxn modelId="{661F974C-106F-461F-938F-24A978925D30}" type="presOf" srcId="{9A033B1F-FCAE-4201-80A8-7D08A2FCFAF8}" destId="{CA5E9CAC-3BBD-4FC8-9C05-FC83A497DB88}" srcOrd="1" destOrd="0" presId="urn:microsoft.com/office/officeart/2005/8/layout/process5"/>
    <dgm:cxn modelId="{BF085C95-E297-49C6-860E-43ADA5A62D92}" type="presOf" srcId="{BB55836C-9B31-4BF7-86BB-1AB9E5496141}" destId="{CC039039-CE1E-495C-91BF-0276FCAF4793}" srcOrd="0" destOrd="0" presId="urn:microsoft.com/office/officeart/2005/8/layout/process5"/>
    <dgm:cxn modelId="{1C261D15-BAF2-45C5-B34F-B721F8C0E5A5}" type="presOf" srcId="{6C1537F4-3028-4A0E-9742-68CFB99E5F0B}" destId="{DF0D5F41-CDD2-4998-A935-7607B4B6DE26}" srcOrd="0" destOrd="0" presId="urn:microsoft.com/office/officeart/2005/8/layout/process5"/>
    <dgm:cxn modelId="{AB107766-658B-4DE0-9D57-AA1DE33BBCD3}" type="presOf" srcId="{D3C55F86-694B-4F7D-A424-E7C135A3B50F}" destId="{E666E011-D757-4DBD-BDD0-51B5B76D385F}" srcOrd="0" destOrd="0" presId="urn:microsoft.com/office/officeart/2005/8/layout/process5"/>
    <dgm:cxn modelId="{2990720C-8812-4038-9202-F7F035C7A8FE}" type="presOf" srcId="{D3C55F86-694B-4F7D-A424-E7C135A3B50F}" destId="{568169D4-CBFA-4A70-A12E-D5F3BA6E4B48}" srcOrd="1" destOrd="0" presId="urn:microsoft.com/office/officeart/2005/8/layout/process5"/>
    <dgm:cxn modelId="{56408202-3184-4175-9458-F1E58623ED43}" type="presOf" srcId="{A73F6A65-F9E9-4232-AF59-3829EE2B18B2}" destId="{A9D761DB-FAC6-461E-B12D-1F1F1ED33E99}" srcOrd="0" destOrd="0" presId="urn:microsoft.com/office/officeart/2005/8/layout/process5"/>
    <dgm:cxn modelId="{2905D79F-C108-4BF3-B5CF-59912A055D02}" type="presOf" srcId="{9CFEE217-CDD2-4840-A2A2-84E47AFBDAB9}" destId="{D1B9BB32-721A-4FA1-B07A-0147A927394C}" srcOrd="0" destOrd="0" presId="urn:microsoft.com/office/officeart/2005/8/layout/process5"/>
    <dgm:cxn modelId="{99D0396D-5B51-4BD6-B5A8-198A39A62DF1}" type="presOf" srcId="{BB55836C-9B31-4BF7-86BB-1AB9E5496141}" destId="{FF447DF1-6530-44E9-AA46-848B85C66637}" srcOrd="1" destOrd="0" presId="urn:microsoft.com/office/officeart/2005/8/layout/process5"/>
    <dgm:cxn modelId="{DEA78A01-1D9D-4FC4-B357-60E24990E270}" type="presOf" srcId="{34BF4069-C242-4CDE-9879-EF012E1CE68A}" destId="{5D3C888F-195E-4C2D-A4DE-20FF57406221}" srcOrd="1" destOrd="0" presId="urn:microsoft.com/office/officeart/2005/8/layout/process5"/>
    <dgm:cxn modelId="{5094B3C4-D348-43E4-B896-3364ADE20655}" srcId="{6C1537F4-3028-4A0E-9742-68CFB99E5F0B}" destId="{EAC23B2A-C421-48DC-8021-52722327BAD3}" srcOrd="3" destOrd="0" parTransId="{053C4C33-82ED-4C68-8E44-6DF7A9B42BF1}" sibTransId="{9A033B1F-FCAE-4201-80A8-7D08A2FCFAF8}"/>
    <dgm:cxn modelId="{3FC7BE10-E568-4FA8-BC52-45E59AC32DC5}" type="presOf" srcId="{10487D1D-BD83-4AD7-AE0B-9475BE71F177}" destId="{01B9AE69-85D5-443E-BDE9-EC0D70A1B122}" srcOrd="0" destOrd="0" presId="urn:microsoft.com/office/officeart/2005/8/layout/process5"/>
    <dgm:cxn modelId="{1B65E57C-0D55-4A8F-B462-85F02F6938CC}" type="presOf" srcId="{9A033B1F-FCAE-4201-80A8-7D08A2FCFAF8}" destId="{3777D770-725A-451D-8E46-D52570A2325A}" srcOrd="0" destOrd="0" presId="urn:microsoft.com/office/officeart/2005/8/layout/process5"/>
    <dgm:cxn modelId="{64CE3F28-C7C0-4092-90AE-1D4F88452DE7}" type="presOf" srcId="{6EEF23A5-9DAB-41F5-A7B8-DDA9B09666EA}" destId="{266EB903-0A0F-4E36-8146-5D82114EE6FE}" srcOrd="0" destOrd="0" presId="urn:microsoft.com/office/officeart/2005/8/layout/process5"/>
    <dgm:cxn modelId="{752DE516-4576-4F7D-8868-DF248F3D1887}" srcId="{6C1537F4-3028-4A0E-9742-68CFB99E5F0B}" destId="{9CFEE217-CDD2-4840-A2A2-84E47AFBDAB9}" srcOrd="0" destOrd="0" parTransId="{9AFBA5CF-A6D3-40CF-8DB3-264CB93790B0}" sibTransId="{34BF4069-C242-4CDE-9879-EF012E1CE68A}"/>
    <dgm:cxn modelId="{94BAF7AC-3F15-414E-BD12-F6003161A95B}" srcId="{6C1537F4-3028-4A0E-9742-68CFB99E5F0B}" destId="{10487D1D-BD83-4AD7-AE0B-9475BE71F177}" srcOrd="4" destOrd="0" parTransId="{BE585C04-CFDF-4650-8376-FB8B7FBB55A9}" sibTransId="{5E7AA6CF-C57F-4763-9389-0FF86FC94C45}"/>
    <dgm:cxn modelId="{F9196089-FC1E-489C-804B-B60404CB5A02}" type="presOf" srcId="{34BF4069-C242-4CDE-9879-EF012E1CE68A}" destId="{B6DB4D15-6CBC-4CC9-89DC-80098D939E6E}" srcOrd="0" destOrd="0" presId="urn:microsoft.com/office/officeart/2005/8/layout/process5"/>
    <dgm:cxn modelId="{935E8166-A131-4249-BBF0-621063DAF3A2}" type="presParOf" srcId="{DF0D5F41-CDD2-4998-A935-7607B4B6DE26}" destId="{D1B9BB32-721A-4FA1-B07A-0147A927394C}" srcOrd="0" destOrd="0" presId="urn:microsoft.com/office/officeart/2005/8/layout/process5"/>
    <dgm:cxn modelId="{6E211AF8-C28F-471C-8925-4BEE236564BA}" type="presParOf" srcId="{DF0D5F41-CDD2-4998-A935-7607B4B6DE26}" destId="{B6DB4D15-6CBC-4CC9-89DC-80098D939E6E}" srcOrd="1" destOrd="0" presId="urn:microsoft.com/office/officeart/2005/8/layout/process5"/>
    <dgm:cxn modelId="{E602E41A-CC5C-4DC7-BFBA-00E7ADD0ADA9}" type="presParOf" srcId="{B6DB4D15-6CBC-4CC9-89DC-80098D939E6E}" destId="{5D3C888F-195E-4C2D-A4DE-20FF57406221}" srcOrd="0" destOrd="0" presId="urn:microsoft.com/office/officeart/2005/8/layout/process5"/>
    <dgm:cxn modelId="{E07DBAFF-98C1-4A43-A876-12574A95D08E}" type="presParOf" srcId="{DF0D5F41-CDD2-4998-A935-7607B4B6DE26}" destId="{266EB903-0A0F-4E36-8146-5D82114EE6FE}" srcOrd="2" destOrd="0" presId="urn:microsoft.com/office/officeart/2005/8/layout/process5"/>
    <dgm:cxn modelId="{A2FE226B-B168-4369-BD07-B9296ABED9A7}" type="presParOf" srcId="{DF0D5F41-CDD2-4998-A935-7607B4B6DE26}" destId="{E666E011-D757-4DBD-BDD0-51B5B76D385F}" srcOrd="3" destOrd="0" presId="urn:microsoft.com/office/officeart/2005/8/layout/process5"/>
    <dgm:cxn modelId="{40429215-B42B-42C4-B4D4-A32FBEA3AB50}" type="presParOf" srcId="{E666E011-D757-4DBD-BDD0-51B5B76D385F}" destId="{568169D4-CBFA-4A70-A12E-D5F3BA6E4B48}" srcOrd="0" destOrd="0" presId="urn:microsoft.com/office/officeart/2005/8/layout/process5"/>
    <dgm:cxn modelId="{6BA6152C-0485-4340-9008-EE6290C4A8B4}" type="presParOf" srcId="{DF0D5F41-CDD2-4998-A935-7607B4B6DE26}" destId="{A9D761DB-FAC6-461E-B12D-1F1F1ED33E99}" srcOrd="4" destOrd="0" presId="urn:microsoft.com/office/officeart/2005/8/layout/process5"/>
    <dgm:cxn modelId="{5BF825F2-E4E4-46D9-A09A-520DA0A99342}" type="presParOf" srcId="{DF0D5F41-CDD2-4998-A935-7607B4B6DE26}" destId="{CC039039-CE1E-495C-91BF-0276FCAF4793}" srcOrd="5" destOrd="0" presId="urn:microsoft.com/office/officeart/2005/8/layout/process5"/>
    <dgm:cxn modelId="{42D16B28-81FF-4EA3-B4B7-32CAF3F2BBFD}" type="presParOf" srcId="{CC039039-CE1E-495C-91BF-0276FCAF4793}" destId="{FF447DF1-6530-44E9-AA46-848B85C66637}" srcOrd="0" destOrd="0" presId="urn:microsoft.com/office/officeart/2005/8/layout/process5"/>
    <dgm:cxn modelId="{DA51513B-CF92-4660-8B06-641C25E0EF5D}" type="presParOf" srcId="{DF0D5F41-CDD2-4998-A935-7607B4B6DE26}" destId="{B71D7589-7F3B-4777-A738-02CD78C80A77}" srcOrd="6" destOrd="0" presId="urn:microsoft.com/office/officeart/2005/8/layout/process5"/>
    <dgm:cxn modelId="{5D16EB5E-5BFC-4083-B108-01F5FFC14319}" type="presParOf" srcId="{DF0D5F41-CDD2-4998-A935-7607B4B6DE26}" destId="{3777D770-725A-451D-8E46-D52570A2325A}" srcOrd="7" destOrd="0" presId="urn:microsoft.com/office/officeart/2005/8/layout/process5"/>
    <dgm:cxn modelId="{1F3D4394-5543-44D7-A98B-7424ABB0BD8F}" type="presParOf" srcId="{3777D770-725A-451D-8E46-D52570A2325A}" destId="{CA5E9CAC-3BBD-4FC8-9C05-FC83A497DB88}" srcOrd="0" destOrd="0" presId="urn:microsoft.com/office/officeart/2005/8/layout/process5"/>
    <dgm:cxn modelId="{A179DBFE-8E7A-409F-B21E-723DF0249A8C}" type="presParOf" srcId="{DF0D5F41-CDD2-4998-A935-7607B4B6DE26}" destId="{01B9AE69-85D5-443E-BDE9-EC0D70A1B122}" srcOrd="8" destOrd="0" presId="urn:microsoft.com/office/officeart/2005/8/layout/process5"/>
  </dgm:cxnLst>
  <dgm:bg>
    <a:noFill/>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C1537F4-3028-4A0E-9742-68CFB99E5F0B}" type="doc">
      <dgm:prSet loTypeId="urn:microsoft.com/office/officeart/2005/8/layout/process5" loCatId="process" qsTypeId="urn:microsoft.com/office/officeart/2005/8/quickstyle/simple5" qsCatId="simple" csTypeId="urn:microsoft.com/office/officeart/2005/8/colors/accent1_2" csCatId="accent1" phldr="1"/>
      <dgm:spPr/>
      <dgm:t>
        <a:bodyPr/>
        <a:lstStyle/>
        <a:p>
          <a:endParaRPr lang="el-GR"/>
        </a:p>
      </dgm:t>
    </dgm:pt>
    <dgm:pt modelId="{9CFEE217-CDD2-4840-A2A2-84E47AFBDAB9}">
      <dgm:prSet phldrT="[Κείμενο]" custT="1"/>
      <dgm:spPr/>
      <dgm:t>
        <a:bodyPr/>
        <a:lstStyle/>
        <a:p>
          <a:pPr algn="ctr"/>
          <a:r>
            <a:rPr lang="el-GR" sz="1600" b="1" dirty="0" smtClean="0">
              <a:solidFill>
                <a:schemeClr val="tx1"/>
              </a:solidFill>
            </a:rPr>
            <a:t>1</a:t>
          </a:r>
          <a:r>
            <a:rPr lang="el-GR" sz="1600" b="1" u="sng" dirty="0" smtClean="0">
              <a:solidFill>
                <a:schemeClr val="tx1"/>
              </a:solidFill>
            </a:rPr>
            <a:t>. ΑΝΤΙΜΕΤΩΠΙΣΗ ΤΟΥ ΠΡΟΒΛΗΜΑΤΟΣ:</a:t>
          </a:r>
        </a:p>
        <a:p>
          <a:pPr algn="l"/>
          <a:r>
            <a:rPr lang="el-GR" sz="1400" b="1" i="1" dirty="0" smtClean="0">
              <a:solidFill>
                <a:schemeClr val="tx1"/>
              </a:solidFill>
              <a:latin typeface="Franklin Gothic Medium"/>
            </a:rPr>
            <a:t>● </a:t>
          </a:r>
          <a:r>
            <a:rPr lang="el-GR" sz="1600" b="1" i="1" dirty="0" smtClean="0">
              <a:solidFill>
                <a:schemeClr val="tx1"/>
              </a:solidFill>
            </a:rPr>
            <a:t>Εξήγηση των ερευνητικών διαδικασιών</a:t>
          </a:r>
        </a:p>
        <a:p>
          <a:pPr algn="l"/>
          <a:r>
            <a:rPr lang="el-GR" sz="1600" b="1" i="1" dirty="0" smtClean="0">
              <a:solidFill>
                <a:schemeClr val="tx1"/>
              </a:solidFill>
              <a:latin typeface="Franklin Gothic Medium"/>
            </a:rPr>
            <a:t>● </a:t>
          </a:r>
          <a:r>
            <a:rPr lang="el-GR" sz="1600" b="1" i="1" dirty="0" smtClean="0">
              <a:solidFill>
                <a:schemeClr val="tx1"/>
              </a:solidFill>
            </a:rPr>
            <a:t>Παρουσίαση του γεγονότος που έρχεται σε αντίθεση με προϋπάρχουσες γνώσεις</a:t>
          </a:r>
        </a:p>
      </dgm:t>
    </dgm:pt>
    <dgm:pt modelId="{9AFBA5CF-A6D3-40CF-8DB3-264CB93790B0}" type="parTrans" cxnId="{752DE516-4576-4F7D-8868-DF248F3D1887}">
      <dgm:prSet/>
      <dgm:spPr/>
      <dgm:t>
        <a:bodyPr/>
        <a:lstStyle/>
        <a:p>
          <a:endParaRPr lang="el-GR" sz="2000" b="1">
            <a:solidFill>
              <a:schemeClr val="tx1"/>
            </a:solidFill>
          </a:endParaRPr>
        </a:p>
      </dgm:t>
    </dgm:pt>
    <dgm:pt modelId="{34BF4069-C242-4CDE-9879-EF012E1CE68A}" type="sibTrans" cxnId="{752DE516-4576-4F7D-8868-DF248F3D1887}">
      <dgm:prSet custT="1"/>
      <dgm:spPr/>
      <dgm:t>
        <a:bodyPr/>
        <a:lstStyle/>
        <a:p>
          <a:endParaRPr lang="el-GR" sz="2800" b="1">
            <a:solidFill>
              <a:schemeClr val="tx1"/>
            </a:solidFill>
          </a:endParaRPr>
        </a:p>
      </dgm:t>
    </dgm:pt>
    <dgm:pt modelId="{6EEF23A5-9DAB-41F5-A7B8-DDA9B09666EA}">
      <dgm:prSet phldrT="[Κείμενο]" custT="1"/>
      <dgm:spPr/>
      <dgm:t>
        <a:bodyPr/>
        <a:lstStyle/>
        <a:p>
          <a:pPr algn="ctr"/>
          <a:r>
            <a:rPr lang="el-GR" sz="1600" b="1" u="sng" dirty="0" smtClean="0">
              <a:solidFill>
                <a:schemeClr val="tx1"/>
              </a:solidFill>
            </a:rPr>
            <a:t>2.ΣΥΓΚΕΝΤΡΩΣΗ ΔΕΔΟΜΕΝΩΝ-ΕΞΑΚΡΙΒΩΣΗ</a:t>
          </a:r>
          <a:r>
            <a:rPr lang="el-GR" sz="1600" b="1" dirty="0" smtClean="0">
              <a:solidFill>
                <a:schemeClr val="tx1"/>
              </a:solidFill>
            </a:rPr>
            <a:t>:</a:t>
          </a:r>
        </a:p>
        <a:p>
          <a:pPr algn="l"/>
          <a:r>
            <a:rPr lang="el-GR" sz="1400" b="1" i="1" dirty="0" smtClean="0">
              <a:solidFill>
                <a:schemeClr val="tx1"/>
              </a:solidFill>
              <a:latin typeface="Franklin Gothic Medium"/>
            </a:rPr>
            <a:t>● </a:t>
          </a:r>
          <a:r>
            <a:rPr lang="el-GR" sz="1600" b="1" i="1" dirty="0" smtClean="0">
              <a:solidFill>
                <a:schemeClr val="tx1"/>
              </a:solidFill>
            </a:rPr>
            <a:t>Εξακρίβωση του χαρακτήρα των αντικειμένων και των συνθηκών</a:t>
          </a:r>
        </a:p>
        <a:p>
          <a:pPr algn="l"/>
          <a:r>
            <a:rPr lang="el-GR" sz="1600" b="1" i="1" dirty="0" smtClean="0">
              <a:solidFill>
                <a:schemeClr val="tx1"/>
              </a:solidFill>
              <a:latin typeface="Franklin Gothic Medium"/>
            </a:rPr>
            <a:t>● </a:t>
          </a:r>
          <a:r>
            <a:rPr lang="el-GR" sz="1600" b="1" i="1" dirty="0" smtClean="0">
              <a:solidFill>
                <a:schemeClr val="tx1"/>
              </a:solidFill>
            </a:rPr>
            <a:t>Εξακρίβωση της εμφάνισης του προβλήματος</a:t>
          </a:r>
        </a:p>
        <a:p>
          <a:pPr algn="ctr"/>
          <a:endParaRPr lang="el-GR" sz="1600" b="1" dirty="0">
            <a:solidFill>
              <a:schemeClr val="tx1"/>
            </a:solidFill>
          </a:endParaRPr>
        </a:p>
      </dgm:t>
    </dgm:pt>
    <dgm:pt modelId="{E18D942A-D1CC-4976-B6A2-4D296692C5DD}" type="parTrans" cxnId="{7CDA77C8-5A36-4783-B95C-DE2C1F1DA501}">
      <dgm:prSet/>
      <dgm:spPr/>
      <dgm:t>
        <a:bodyPr/>
        <a:lstStyle/>
        <a:p>
          <a:endParaRPr lang="el-GR" sz="2000" b="1">
            <a:solidFill>
              <a:schemeClr val="tx1"/>
            </a:solidFill>
          </a:endParaRPr>
        </a:p>
      </dgm:t>
    </dgm:pt>
    <dgm:pt modelId="{D3C55F86-694B-4F7D-A424-E7C135A3B50F}" type="sibTrans" cxnId="{7CDA77C8-5A36-4783-B95C-DE2C1F1DA501}">
      <dgm:prSet custT="1"/>
      <dgm:spPr/>
      <dgm:t>
        <a:bodyPr/>
        <a:lstStyle/>
        <a:p>
          <a:endParaRPr lang="el-GR" sz="2800" b="1">
            <a:solidFill>
              <a:schemeClr val="tx1"/>
            </a:solidFill>
          </a:endParaRPr>
        </a:p>
      </dgm:t>
    </dgm:pt>
    <dgm:pt modelId="{A73F6A65-F9E9-4232-AF59-3829EE2B18B2}">
      <dgm:prSet phldrT="[Κείμενο]" custT="1"/>
      <dgm:spPr/>
      <dgm:t>
        <a:bodyPr/>
        <a:lstStyle/>
        <a:p>
          <a:pPr algn="ctr"/>
          <a:r>
            <a:rPr lang="el-GR" sz="1600" b="1" u="sng" dirty="0" smtClean="0">
              <a:solidFill>
                <a:schemeClr val="tx1"/>
              </a:solidFill>
            </a:rPr>
            <a:t>3.ΣΥΓΚΕΝΤΡΩΣΗ ΔΕΔΟΜΕΝΩΝ-ΠΕΙΡΑΜΑΤΙΣΜΟΣ</a:t>
          </a:r>
          <a:r>
            <a:rPr lang="el-GR" sz="1600" b="1" dirty="0" smtClean="0">
              <a:solidFill>
                <a:schemeClr val="tx1"/>
              </a:solidFill>
            </a:rPr>
            <a:t>:</a:t>
          </a:r>
        </a:p>
        <a:p>
          <a:pPr algn="l"/>
          <a:r>
            <a:rPr lang="el-GR" sz="1600" b="1" i="1" dirty="0" smtClean="0">
              <a:solidFill>
                <a:schemeClr val="tx1"/>
              </a:solidFill>
              <a:latin typeface="Franklin Gothic Medium"/>
            </a:rPr>
            <a:t>● </a:t>
          </a:r>
          <a:r>
            <a:rPr lang="el-GR" sz="1600" b="1" i="1" dirty="0" smtClean="0">
              <a:solidFill>
                <a:schemeClr val="tx1"/>
              </a:solidFill>
            </a:rPr>
            <a:t>Απομόνωση σχετικών μεταβλητών</a:t>
          </a:r>
        </a:p>
        <a:p>
          <a:pPr algn="l"/>
          <a:r>
            <a:rPr lang="el-GR" sz="1600" b="1" i="1" dirty="0" smtClean="0">
              <a:solidFill>
                <a:schemeClr val="tx1"/>
              </a:solidFill>
              <a:latin typeface="Franklin Gothic Medium"/>
            </a:rPr>
            <a:t>● </a:t>
          </a:r>
          <a:r>
            <a:rPr lang="el-GR" sz="1600" b="1" i="1" dirty="0" smtClean="0">
              <a:solidFill>
                <a:schemeClr val="tx1"/>
              </a:solidFill>
            </a:rPr>
            <a:t>Διατύπωση-έλεγχος υποθέσεων σχετικά με τις αιτιώδεις σχέσεις</a:t>
          </a:r>
        </a:p>
      </dgm:t>
    </dgm:pt>
    <dgm:pt modelId="{48553E23-8E59-431F-ABDF-BCE0F63CB3C7}" type="parTrans" cxnId="{01665E27-8247-4131-8BE5-5D8E54B2CB0F}">
      <dgm:prSet/>
      <dgm:spPr/>
      <dgm:t>
        <a:bodyPr/>
        <a:lstStyle/>
        <a:p>
          <a:endParaRPr lang="el-GR" sz="2000" b="1">
            <a:solidFill>
              <a:schemeClr val="tx1"/>
            </a:solidFill>
          </a:endParaRPr>
        </a:p>
      </dgm:t>
    </dgm:pt>
    <dgm:pt modelId="{BB55836C-9B31-4BF7-86BB-1AB9E5496141}" type="sibTrans" cxnId="{01665E27-8247-4131-8BE5-5D8E54B2CB0F}">
      <dgm:prSet custT="1"/>
      <dgm:spPr/>
      <dgm:t>
        <a:bodyPr/>
        <a:lstStyle/>
        <a:p>
          <a:endParaRPr lang="el-GR" sz="2400" b="1">
            <a:solidFill>
              <a:schemeClr val="tx1"/>
            </a:solidFill>
          </a:endParaRPr>
        </a:p>
      </dgm:t>
    </dgm:pt>
    <dgm:pt modelId="{EAC23B2A-C421-48DC-8021-52722327BAD3}">
      <dgm:prSet phldrT="[Κείμενο]" custT="1"/>
      <dgm:spPr/>
      <dgm:t>
        <a:bodyPr/>
        <a:lstStyle/>
        <a:p>
          <a:pPr algn="ctr"/>
          <a:r>
            <a:rPr lang="el-GR" sz="1600" b="1" u="sng" dirty="0" smtClean="0">
              <a:solidFill>
                <a:schemeClr val="tx1"/>
              </a:solidFill>
            </a:rPr>
            <a:t>4.ΟΡΓΑΝΩΣΗ-ΔΙΑΤΥΠΩΣΗ ΕΞΗΓΗΣΗΣ:</a:t>
          </a:r>
        </a:p>
        <a:p>
          <a:pPr algn="l"/>
          <a:r>
            <a:rPr lang="el-GR" sz="2000" b="1" i="1" dirty="0" smtClean="0">
              <a:solidFill>
                <a:schemeClr val="tx1"/>
              </a:solidFill>
              <a:latin typeface="Franklin Gothic Medium"/>
            </a:rPr>
            <a:t>● </a:t>
          </a:r>
          <a:r>
            <a:rPr lang="el-GR" sz="1600" b="1" i="1" dirty="0" smtClean="0">
              <a:solidFill>
                <a:schemeClr val="tx1"/>
              </a:solidFill>
            </a:rPr>
            <a:t>Διατύπωση κανόνων ή εξηγήσεων</a:t>
          </a:r>
        </a:p>
      </dgm:t>
    </dgm:pt>
    <dgm:pt modelId="{053C4C33-82ED-4C68-8E44-6DF7A9B42BF1}" type="parTrans" cxnId="{5094B3C4-D348-43E4-B896-3364ADE20655}">
      <dgm:prSet/>
      <dgm:spPr/>
      <dgm:t>
        <a:bodyPr/>
        <a:lstStyle/>
        <a:p>
          <a:endParaRPr lang="el-GR" sz="2000" b="1">
            <a:solidFill>
              <a:schemeClr val="tx1"/>
            </a:solidFill>
          </a:endParaRPr>
        </a:p>
      </dgm:t>
    </dgm:pt>
    <dgm:pt modelId="{9A033B1F-FCAE-4201-80A8-7D08A2FCFAF8}" type="sibTrans" cxnId="{5094B3C4-D348-43E4-B896-3364ADE20655}">
      <dgm:prSet custT="1"/>
      <dgm:spPr/>
      <dgm:t>
        <a:bodyPr/>
        <a:lstStyle/>
        <a:p>
          <a:endParaRPr lang="el-GR" sz="2800" b="1">
            <a:solidFill>
              <a:schemeClr val="tx1"/>
            </a:solidFill>
          </a:endParaRPr>
        </a:p>
      </dgm:t>
    </dgm:pt>
    <dgm:pt modelId="{10487D1D-BD83-4AD7-AE0B-9475BE71F177}">
      <dgm:prSet phldrT="[Κείμενο]" custT="1"/>
      <dgm:spPr/>
      <dgm:t>
        <a:bodyPr/>
        <a:lstStyle/>
        <a:p>
          <a:pPr algn="ctr"/>
          <a:r>
            <a:rPr lang="el-GR" sz="1600" b="1" u="sng" dirty="0" smtClean="0">
              <a:solidFill>
                <a:schemeClr val="tx1"/>
              </a:solidFill>
            </a:rPr>
            <a:t>5.ΑΝΑΛΥΣΗ ΤΗΣ ΕΡΕΥΝΗΤΙΚΗΣ ΔΙΑΔΙΚΑΣΙΑΣ:</a:t>
          </a:r>
        </a:p>
        <a:p>
          <a:pPr algn="l"/>
          <a:r>
            <a:rPr lang="el-GR" sz="1600" b="1" i="1" u="none" dirty="0" smtClean="0">
              <a:solidFill>
                <a:schemeClr val="tx1"/>
              </a:solidFill>
              <a:latin typeface="Franklin Gothic Medium"/>
            </a:rPr>
            <a:t>● </a:t>
          </a:r>
          <a:r>
            <a:rPr lang="el-GR" sz="1600" b="1" i="1" u="none" dirty="0" smtClean="0">
              <a:solidFill>
                <a:schemeClr val="tx1"/>
              </a:solidFill>
            </a:rPr>
            <a:t>Ανάλυση της ερευνητική </a:t>
          </a:r>
          <a:r>
            <a:rPr lang="el-GR" sz="1600" b="1" i="1" dirty="0" smtClean="0">
              <a:solidFill>
                <a:schemeClr val="tx1"/>
              </a:solidFill>
            </a:rPr>
            <a:t>στρατηγικής και ανάπτυξη αποτελεσματικότερων ερευνητικών στρατηγικών</a:t>
          </a:r>
          <a:endParaRPr lang="el-GR" sz="1600" b="1" i="1" dirty="0">
            <a:solidFill>
              <a:schemeClr val="tx1"/>
            </a:solidFill>
          </a:endParaRPr>
        </a:p>
      </dgm:t>
    </dgm:pt>
    <dgm:pt modelId="{BE585C04-CFDF-4650-8376-FB8B7FBB55A9}" type="parTrans" cxnId="{94BAF7AC-3F15-414E-BD12-F6003161A95B}">
      <dgm:prSet/>
      <dgm:spPr/>
      <dgm:t>
        <a:bodyPr/>
        <a:lstStyle/>
        <a:p>
          <a:endParaRPr lang="el-GR" sz="2000" b="1">
            <a:solidFill>
              <a:schemeClr val="tx1"/>
            </a:solidFill>
          </a:endParaRPr>
        </a:p>
      </dgm:t>
    </dgm:pt>
    <dgm:pt modelId="{5E7AA6CF-C57F-4763-9389-0FF86FC94C45}" type="sibTrans" cxnId="{94BAF7AC-3F15-414E-BD12-F6003161A95B}">
      <dgm:prSet/>
      <dgm:spPr/>
      <dgm:t>
        <a:bodyPr/>
        <a:lstStyle/>
        <a:p>
          <a:endParaRPr lang="el-GR" sz="2000" b="1">
            <a:solidFill>
              <a:schemeClr val="tx1"/>
            </a:solidFill>
          </a:endParaRPr>
        </a:p>
      </dgm:t>
    </dgm:pt>
    <dgm:pt modelId="{DF0D5F41-CDD2-4998-A935-7607B4B6DE26}" type="pres">
      <dgm:prSet presAssocID="{6C1537F4-3028-4A0E-9742-68CFB99E5F0B}" presName="diagram" presStyleCnt="0">
        <dgm:presLayoutVars>
          <dgm:dir/>
          <dgm:resizeHandles val="exact"/>
        </dgm:presLayoutVars>
      </dgm:prSet>
      <dgm:spPr/>
      <dgm:t>
        <a:bodyPr/>
        <a:lstStyle/>
        <a:p>
          <a:endParaRPr lang="el-GR"/>
        </a:p>
      </dgm:t>
    </dgm:pt>
    <dgm:pt modelId="{D1B9BB32-721A-4FA1-B07A-0147A927394C}" type="pres">
      <dgm:prSet presAssocID="{9CFEE217-CDD2-4840-A2A2-84E47AFBDAB9}" presName="node" presStyleLbl="node1" presStyleIdx="0" presStyleCnt="5" custScaleY="211225">
        <dgm:presLayoutVars>
          <dgm:bulletEnabled val="1"/>
        </dgm:presLayoutVars>
      </dgm:prSet>
      <dgm:spPr/>
      <dgm:t>
        <a:bodyPr/>
        <a:lstStyle/>
        <a:p>
          <a:endParaRPr lang="el-GR"/>
        </a:p>
      </dgm:t>
    </dgm:pt>
    <dgm:pt modelId="{B6DB4D15-6CBC-4CC9-89DC-80098D939E6E}" type="pres">
      <dgm:prSet presAssocID="{34BF4069-C242-4CDE-9879-EF012E1CE68A}" presName="sibTrans" presStyleLbl="sibTrans2D1" presStyleIdx="0" presStyleCnt="4"/>
      <dgm:spPr/>
      <dgm:t>
        <a:bodyPr/>
        <a:lstStyle/>
        <a:p>
          <a:endParaRPr lang="el-GR"/>
        </a:p>
      </dgm:t>
    </dgm:pt>
    <dgm:pt modelId="{5D3C888F-195E-4C2D-A4DE-20FF57406221}" type="pres">
      <dgm:prSet presAssocID="{34BF4069-C242-4CDE-9879-EF012E1CE68A}" presName="connectorText" presStyleLbl="sibTrans2D1" presStyleIdx="0" presStyleCnt="4"/>
      <dgm:spPr/>
      <dgm:t>
        <a:bodyPr/>
        <a:lstStyle/>
        <a:p>
          <a:endParaRPr lang="el-GR"/>
        </a:p>
      </dgm:t>
    </dgm:pt>
    <dgm:pt modelId="{266EB903-0A0F-4E36-8146-5D82114EE6FE}" type="pres">
      <dgm:prSet presAssocID="{6EEF23A5-9DAB-41F5-A7B8-DDA9B09666EA}" presName="node" presStyleLbl="node1" presStyleIdx="1" presStyleCnt="5" custScaleX="106799" custScaleY="199796">
        <dgm:presLayoutVars>
          <dgm:bulletEnabled val="1"/>
        </dgm:presLayoutVars>
      </dgm:prSet>
      <dgm:spPr/>
      <dgm:t>
        <a:bodyPr/>
        <a:lstStyle/>
        <a:p>
          <a:endParaRPr lang="el-GR"/>
        </a:p>
      </dgm:t>
    </dgm:pt>
    <dgm:pt modelId="{E666E011-D757-4DBD-BDD0-51B5B76D385F}" type="pres">
      <dgm:prSet presAssocID="{D3C55F86-694B-4F7D-A424-E7C135A3B50F}" presName="sibTrans" presStyleLbl="sibTrans2D1" presStyleIdx="1" presStyleCnt="4"/>
      <dgm:spPr/>
      <dgm:t>
        <a:bodyPr/>
        <a:lstStyle/>
        <a:p>
          <a:endParaRPr lang="el-GR"/>
        </a:p>
      </dgm:t>
    </dgm:pt>
    <dgm:pt modelId="{568169D4-CBFA-4A70-A12E-D5F3BA6E4B48}" type="pres">
      <dgm:prSet presAssocID="{D3C55F86-694B-4F7D-A424-E7C135A3B50F}" presName="connectorText" presStyleLbl="sibTrans2D1" presStyleIdx="1" presStyleCnt="4"/>
      <dgm:spPr/>
      <dgm:t>
        <a:bodyPr/>
        <a:lstStyle/>
        <a:p>
          <a:endParaRPr lang="el-GR"/>
        </a:p>
      </dgm:t>
    </dgm:pt>
    <dgm:pt modelId="{A9D761DB-FAC6-461E-B12D-1F1F1ED33E99}" type="pres">
      <dgm:prSet presAssocID="{A73F6A65-F9E9-4232-AF59-3829EE2B18B2}" presName="node" presStyleLbl="node1" presStyleIdx="2" presStyleCnt="5" custScaleY="187850" custLinFactNeighborX="-1774" custLinFactNeighborY="-5873">
        <dgm:presLayoutVars>
          <dgm:bulletEnabled val="1"/>
        </dgm:presLayoutVars>
      </dgm:prSet>
      <dgm:spPr/>
      <dgm:t>
        <a:bodyPr/>
        <a:lstStyle/>
        <a:p>
          <a:endParaRPr lang="el-GR"/>
        </a:p>
      </dgm:t>
    </dgm:pt>
    <dgm:pt modelId="{CC039039-CE1E-495C-91BF-0276FCAF4793}" type="pres">
      <dgm:prSet presAssocID="{BB55836C-9B31-4BF7-86BB-1AB9E5496141}" presName="sibTrans" presStyleLbl="sibTrans2D1" presStyleIdx="2" presStyleCnt="4"/>
      <dgm:spPr/>
      <dgm:t>
        <a:bodyPr/>
        <a:lstStyle/>
        <a:p>
          <a:endParaRPr lang="el-GR"/>
        </a:p>
      </dgm:t>
    </dgm:pt>
    <dgm:pt modelId="{FF447DF1-6530-44E9-AA46-848B85C66637}" type="pres">
      <dgm:prSet presAssocID="{BB55836C-9B31-4BF7-86BB-1AB9E5496141}" presName="connectorText" presStyleLbl="sibTrans2D1" presStyleIdx="2" presStyleCnt="4"/>
      <dgm:spPr/>
      <dgm:t>
        <a:bodyPr/>
        <a:lstStyle/>
        <a:p>
          <a:endParaRPr lang="el-GR"/>
        </a:p>
      </dgm:t>
    </dgm:pt>
    <dgm:pt modelId="{B71D7589-7F3B-4777-A738-02CD78C80A77}" type="pres">
      <dgm:prSet presAssocID="{EAC23B2A-C421-48DC-8021-52722327BAD3}" presName="node" presStyleLbl="node1" presStyleIdx="3" presStyleCnt="5" custScaleX="110695" custScaleY="137828" custLinFactNeighborX="49" custLinFactNeighborY="-11042">
        <dgm:presLayoutVars>
          <dgm:bulletEnabled val="1"/>
        </dgm:presLayoutVars>
      </dgm:prSet>
      <dgm:spPr/>
      <dgm:t>
        <a:bodyPr/>
        <a:lstStyle/>
        <a:p>
          <a:endParaRPr lang="el-GR"/>
        </a:p>
      </dgm:t>
    </dgm:pt>
    <dgm:pt modelId="{3777D770-725A-451D-8E46-D52570A2325A}" type="pres">
      <dgm:prSet presAssocID="{9A033B1F-FCAE-4201-80A8-7D08A2FCFAF8}" presName="sibTrans" presStyleLbl="sibTrans2D1" presStyleIdx="3" presStyleCnt="4"/>
      <dgm:spPr/>
      <dgm:t>
        <a:bodyPr/>
        <a:lstStyle/>
        <a:p>
          <a:endParaRPr lang="el-GR"/>
        </a:p>
      </dgm:t>
    </dgm:pt>
    <dgm:pt modelId="{CA5E9CAC-3BBD-4FC8-9C05-FC83A497DB88}" type="pres">
      <dgm:prSet presAssocID="{9A033B1F-FCAE-4201-80A8-7D08A2FCFAF8}" presName="connectorText" presStyleLbl="sibTrans2D1" presStyleIdx="3" presStyleCnt="4"/>
      <dgm:spPr/>
      <dgm:t>
        <a:bodyPr/>
        <a:lstStyle/>
        <a:p>
          <a:endParaRPr lang="el-GR"/>
        </a:p>
      </dgm:t>
    </dgm:pt>
    <dgm:pt modelId="{01B9AE69-85D5-443E-BDE9-EC0D70A1B122}" type="pres">
      <dgm:prSet presAssocID="{10487D1D-BD83-4AD7-AE0B-9475BE71F177}" presName="node" presStyleLbl="node1" presStyleIdx="4" presStyleCnt="5" custScaleX="149091" custScaleY="137828" custLinFactNeighborX="-124" custLinFactNeighborY="-11042">
        <dgm:presLayoutVars>
          <dgm:bulletEnabled val="1"/>
        </dgm:presLayoutVars>
      </dgm:prSet>
      <dgm:spPr/>
      <dgm:t>
        <a:bodyPr/>
        <a:lstStyle/>
        <a:p>
          <a:endParaRPr lang="el-GR"/>
        </a:p>
      </dgm:t>
    </dgm:pt>
  </dgm:ptLst>
  <dgm:cxnLst>
    <dgm:cxn modelId="{7CDA77C8-5A36-4783-B95C-DE2C1F1DA501}" srcId="{6C1537F4-3028-4A0E-9742-68CFB99E5F0B}" destId="{6EEF23A5-9DAB-41F5-A7B8-DDA9B09666EA}" srcOrd="1" destOrd="0" parTransId="{E18D942A-D1CC-4976-B6A2-4D296692C5DD}" sibTransId="{D3C55F86-694B-4F7D-A424-E7C135A3B50F}"/>
    <dgm:cxn modelId="{01665E27-8247-4131-8BE5-5D8E54B2CB0F}" srcId="{6C1537F4-3028-4A0E-9742-68CFB99E5F0B}" destId="{A73F6A65-F9E9-4232-AF59-3829EE2B18B2}" srcOrd="2" destOrd="0" parTransId="{48553E23-8E59-431F-ABDF-BCE0F63CB3C7}" sibTransId="{BB55836C-9B31-4BF7-86BB-1AB9E5496141}"/>
    <dgm:cxn modelId="{FA8C28B9-DE8E-4C85-85DE-50FD78485F7D}" type="presOf" srcId="{6EEF23A5-9DAB-41F5-A7B8-DDA9B09666EA}" destId="{266EB903-0A0F-4E36-8146-5D82114EE6FE}" srcOrd="0" destOrd="0" presId="urn:microsoft.com/office/officeart/2005/8/layout/process5"/>
    <dgm:cxn modelId="{BD4FA264-8309-4EB1-B115-540C37F9333A}" type="presOf" srcId="{9CFEE217-CDD2-4840-A2A2-84E47AFBDAB9}" destId="{D1B9BB32-721A-4FA1-B07A-0147A927394C}" srcOrd="0" destOrd="0" presId="urn:microsoft.com/office/officeart/2005/8/layout/process5"/>
    <dgm:cxn modelId="{CC31926D-B055-487E-A34C-B5C3BECAD57C}" type="presOf" srcId="{BB55836C-9B31-4BF7-86BB-1AB9E5496141}" destId="{FF447DF1-6530-44E9-AA46-848B85C66637}" srcOrd="1" destOrd="0" presId="urn:microsoft.com/office/officeart/2005/8/layout/process5"/>
    <dgm:cxn modelId="{D1D15B78-78C4-4CAD-A591-7466E1A8CDED}" type="presOf" srcId="{9A033B1F-FCAE-4201-80A8-7D08A2FCFAF8}" destId="{3777D770-725A-451D-8E46-D52570A2325A}" srcOrd="0" destOrd="0" presId="urn:microsoft.com/office/officeart/2005/8/layout/process5"/>
    <dgm:cxn modelId="{51959E52-6EFC-426B-89C2-DC9F0175765D}" type="presOf" srcId="{A73F6A65-F9E9-4232-AF59-3829EE2B18B2}" destId="{A9D761DB-FAC6-461E-B12D-1F1F1ED33E99}" srcOrd="0" destOrd="0" presId="urn:microsoft.com/office/officeart/2005/8/layout/process5"/>
    <dgm:cxn modelId="{5094B3C4-D348-43E4-B896-3364ADE20655}" srcId="{6C1537F4-3028-4A0E-9742-68CFB99E5F0B}" destId="{EAC23B2A-C421-48DC-8021-52722327BAD3}" srcOrd="3" destOrd="0" parTransId="{053C4C33-82ED-4C68-8E44-6DF7A9B42BF1}" sibTransId="{9A033B1F-FCAE-4201-80A8-7D08A2FCFAF8}"/>
    <dgm:cxn modelId="{07B3EB2C-7EE8-4D31-9DF1-97CE840CBF6E}" type="presOf" srcId="{6C1537F4-3028-4A0E-9742-68CFB99E5F0B}" destId="{DF0D5F41-CDD2-4998-A935-7607B4B6DE26}" srcOrd="0" destOrd="0" presId="urn:microsoft.com/office/officeart/2005/8/layout/process5"/>
    <dgm:cxn modelId="{CB30AD84-C1AD-4035-A285-D1835BA1FC6D}" type="presOf" srcId="{34BF4069-C242-4CDE-9879-EF012E1CE68A}" destId="{B6DB4D15-6CBC-4CC9-89DC-80098D939E6E}" srcOrd="0" destOrd="0" presId="urn:microsoft.com/office/officeart/2005/8/layout/process5"/>
    <dgm:cxn modelId="{93F04DAD-CB31-4C81-9FD7-645F02E3D833}" type="presOf" srcId="{34BF4069-C242-4CDE-9879-EF012E1CE68A}" destId="{5D3C888F-195E-4C2D-A4DE-20FF57406221}" srcOrd="1" destOrd="0" presId="urn:microsoft.com/office/officeart/2005/8/layout/process5"/>
    <dgm:cxn modelId="{752DE516-4576-4F7D-8868-DF248F3D1887}" srcId="{6C1537F4-3028-4A0E-9742-68CFB99E5F0B}" destId="{9CFEE217-CDD2-4840-A2A2-84E47AFBDAB9}" srcOrd="0" destOrd="0" parTransId="{9AFBA5CF-A6D3-40CF-8DB3-264CB93790B0}" sibTransId="{34BF4069-C242-4CDE-9879-EF012E1CE68A}"/>
    <dgm:cxn modelId="{94BAF7AC-3F15-414E-BD12-F6003161A95B}" srcId="{6C1537F4-3028-4A0E-9742-68CFB99E5F0B}" destId="{10487D1D-BD83-4AD7-AE0B-9475BE71F177}" srcOrd="4" destOrd="0" parTransId="{BE585C04-CFDF-4650-8376-FB8B7FBB55A9}" sibTransId="{5E7AA6CF-C57F-4763-9389-0FF86FC94C45}"/>
    <dgm:cxn modelId="{194F241D-0D52-495D-B349-375CEA8153BE}" type="presOf" srcId="{EAC23B2A-C421-48DC-8021-52722327BAD3}" destId="{B71D7589-7F3B-4777-A738-02CD78C80A77}" srcOrd="0" destOrd="0" presId="urn:microsoft.com/office/officeart/2005/8/layout/process5"/>
    <dgm:cxn modelId="{490E8FDE-5E2F-455E-95D9-AD2AB47CAB3B}" type="presOf" srcId="{10487D1D-BD83-4AD7-AE0B-9475BE71F177}" destId="{01B9AE69-85D5-443E-BDE9-EC0D70A1B122}" srcOrd="0" destOrd="0" presId="urn:microsoft.com/office/officeart/2005/8/layout/process5"/>
    <dgm:cxn modelId="{2866C165-5FF9-4E4E-9E4B-C71B8DFE3912}" type="presOf" srcId="{D3C55F86-694B-4F7D-A424-E7C135A3B50F}" destId="{568169D4-CBFA-4A70-A12E-D5F3BA6E4B48}" srcOrd="1" destOrd="0" presId="urn:microsoft.com/office/officeart/2005/8/layout/process5"/>
    <dgm:cxn modelId="{D4540A78-940C-4BB6-9BA2-9A70FAEA158A}" type="presOf" srcId="{BB55836C-9B31-4BF7-86BB-1AB9E5496141}" destId="{CC039039-CE1E-495C-91BF-0276FCAF4793}" srcOrd="0" destOrd="0" presId="urn:microsoft.com/office/officeart/2005/8/layout/process5"/>
    <dgm:cxn modelId="{D8400910-E6CE-4AA4-AA53-0155AA7FA582}" type="presOf" srcId="{D3C55F86-694B-4F7D-A424-E7C135A3B50F}" destId="{E666E011-D757-4DBD-BDD0-51B5B76D385F}" srcOrd="0" destOrd="0" presId="urn:microsoft.com/office/officeart/2005/8/layout/process5"/>
    <dgm:cxn modelId="{67969A0F-843C-4701-B562-92AE132EB71A}" type="presOf" srcId="{9A033B1F-FCAE-4201-80A8-7D08A2FCFAF8}" destId="{CA5E9CAC-3BBD-4FC8-9C05-FC83A497DB88}" srcOrd="1" destOrd="0" presId="urn:microsoft.com/office/officeart/2005/8/layout/process5"/>
    <dgm:cxn modelId="{C212775D-0543-4B39-94D7-EC4B77798052}" type="presParOf" srcId="{DF0D5F41-CDD2-4998-A935-7607B4B6DE26}" destId="{D1B9BB32-721A-4FA1-B07A-0147A927394C}" srcOrd="0" destOrd="0" presId="urn:microsoft.com/office/officeart/2005/8/layout/process5"/>
    <dgm:cxn modelId="{FA53B361-8408-42FD-AFCA-D59B81D410A6}" type="presParOf" srcId="{DF0D5F41-CDD2-4998-A935-7607B4B6DE26}" destId="{B6DB4D15-6CBC-4CC9-89DC-80098D939E6E}" srcOrd="1" destOrd="0" presId="urn:microsoft.com/office/officeart/2005/8/layout/process5"/>
    <dgm:cxn modelId="{BDFA8ADB-6978-4FAA-A359-C456BAC653D1}" type="presParOf" srcId="{B6DB4D15-6CBC-4CC9-89DC-80098D939E6E}" destId="{5D3C888F-195E-4C2D-A4DE-20FF57406221}" srcOrd="0" destOrd="0" presId="urn:microsoft.com/office/officeart/2005/8/layout/process5"/>
    <dgm:cxn modelId="{E2BF40F8-BBB0-462C-8A66-80ADEF1046FF}" type="presParOf" srcId="{DF0D5F41-CDD2-4998-A935-7607B4B6DE26}" destId="{266EB903-0A0F-4E36-8146-5D82114EE6FE}" srcOrd="2" destOrd="0" presId="urn:microsoft.com/office/officeart/2005/8/layout/process5"/>
    <dgm:cxn modelId="{14897E9F-AE0B-472A-8B23-4B3AA51ED7DA}" type="presParOf" srcId="{DF0D5F41-CDD2-4998-A935-7607B4B6DE26}" destId="{E666E011-D757-4DBD-BDD0-51B5B76D385F}" srcOrd="3" destOrd="0" presId="urn:microsoft.com/office/officeart/2005/8/layout/process5"/>
    <dgm:cxn modelId="{90B0551A-9FC9-4238-A5D8-D3C1D7B1CCFD}" type="presParOf" srcId="{E666E011-D757-4DBD-BDD0-51B5B76D385F}" destId="{568169D4-CBFA-4A70-A12E-D5F3BA6E4B48}" srcOrd="0" destOrd="0" presId="urn:microsoft.com/office/officeart/2005/8/layout/process5"/>
    <dgm:cxn modelId="{D893D7BF-212C-466E-8E26-CE5C047F1129}" type="presParOf" srcId="{DF0D5F41-CDD2-4998-A935-7607B4B6DE26}" destId="{A9D761DB-FAC6-461E-B12D-1F1F1ED33E99}" srcOrd="4" destOrd="0" presId="urn:microsoft.com/office/officeart/2005/8/layout/process5"/>
    <dgm:cxn modelId="{4876412C-C578-4963-8D3E-CF92AF2AE681}" type="presParOf" srcId="{DF0D5F41-CDD2-4998-A935-7607B4B6DE26}" destId="{CC039039-CE1E-495C-91BF-0276FCAF4793}" srcOrd="5" destOrd="0" presId="urn:microsoft.com/office/officeart/2005/8/layout/process5"/>
    <dgm:cxn modelId="{395DE85B-EE97-4BE9-8A96-A0A4C11A880A}" type="presParOf" srcId="{CC039039-CE1E-495C-91BF-0276FCAF4793}" destId="{FF447DF1-6530-44E9-AA46-848B85C66637}" srcOrd="0" destOrd="0" presId="urn:microsoft.com/office/officeart/2005/8/layout/process5"/>
    <dgm:cxn modelId="{CC783E8F-3C4B-4ACD-B2EC-D4FFC7880130}" type="presParOf" srcId="{DF0D5F41-CDD2-4998-A935-7607B4B6DE26}" destId="{B71D7589-7F3B-4777-A738-02CD78C80A77}" srcOrd="6" destOrd="0" presId="urn:microsoft.com/office/officeart/2005/8/layout/process5"/>
    <dgm:cxn modelId="{4AD3B1BD-4E43-4EDE-A179-C9F717FE9C57}" type="presParOf" srcId="{DF0D5F41-CDD2-4998-A935-7607B4B6DE26}" destId="{3777D770-725A-451D-8E46-D52570A2325A}" srcOrd="7" destOrd="0" presId="urn:microsoft.com/office/officeart/2005/8/layout/process5"/>
    <dgm:cxn modelId="{9933619D-91BB-4437-8B7B-7DD3C0B2E09A}" type="presParOf" srcId="{3777D770-725A-451D-8E46-D52570A2325A}" destId="{CA5E9CAC-3BBD-4FC8-9C05-FC83A497DB88}" srcOrd="0" destOrd="0" presId="urn:microsoft.com/office/officeart/2005/8/layout/process5"/>
    <dgm:cxn modelId="{54753079-9EF4-4B72-B644-BC22698DEA76}" type="presParOf" srcId="{DF0D5F41-CDD2-4998-A935-7607B4B6DE26}" destId="{01B9AE69-85D5-443E-BDE9-EC0D70A1B122}" srcOrd="8" destOrd="0" presId="urn:microsoft.com/office/officeart/2005/8/layout/process5"/>
  </dgm:cxnLst>
  <dgm:bg>
    <a:noFill/>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C1537F4-3028-4A0E-9742-68CFB99E5F0B}" type="doc">
      <dgm:prSet loTypeId="urn:microsoft.com/office/officeart/2005/8/layout/process5" loCatId="process" qsTypeId="urn:microsoft.com/office/officeart/2005/8/quickstyle/simple5" qsCatId="simple" csTypeId="urn:microsoft.com/office/officeart/2005/8/colors/accent1_2" csCatId="accent1" phldr="1"/>
      <dgm:spPr/>
      <dgm:t>
        <a:bodyPr/>
        <a:lstStyle/>
        <a:p>
          <a:endParaRPr lang="el-GR"/>
        </a:p>
      </dgm:t>
    </dgm:pt>
    <dgm:pt modelId="{9CFEE217-CDD2-4840-A2A2-84E47AFBDAB9}">
      <dgm:prSet phldrT="[Κείμενο]" custT="1"/>
      <dgm:spPr/>
      <dgm:t>
        <a:bodyPr/>
        <a:lstStyle/>
        <a:p>
          <a:pPr algn="ctr"/>
          <a:r>
            <a:rPr lang="el-GR" sz="1600" b="1" dirty="0" smtClean="0">
              <a:solidFill>
                <a:schemeClr val="tx1"/>
              </a:solidFill>
            </a:rPr>
            <a:t>1</a:t>
          </a:r>
          <a:r>
            <a:rPr lang="el-GR" sz="1600" b="1" u="sng" dirty="0" smtClean="0">
              <a:solidFill>
                <a:schemeClr val="tx1"/>
              </a:solidFill>
            </a:rPr>
            <a:t>. ΑΝΤΙΜΕΤΩΠΙΣΗ ΤΟΥ ΠΡΟΒΛΗΜΑΤΟΣ:</a:t>
          </a:r>
        </a:p>
        <a:p>
          <a:pPr algn="l"/>
          <a:r>
            <a:rPr lang="el-GR" sz="1400" b="1" i="1" dirty="0" smtClean="0">
              <a:solidFill>
                <a:schemeClr val="tx1"/>
              </a:solidFill>
              <a:latin typeface="Franklin Gothic Medium"/>
            </a:rPr>
            <a:t>● </a:t>
          </a:r>
          <a:r>
            <a:rPr lang="el-GR" sz="1600" b="1" i="1" dirty="0" smtClean="0">
              <a:solidFill>
                <a:schemeClr val="tx1"/>
              </a:solidFill>
            </a:rPr>
            <a:t>Εξήγηση των ερευνητικών διαδικασιών</a:t>
          </a:r>
        </a:p>
        <a:p>
          <a:pPr algn="l"/>
          <a:r>
            <a:rPr lang="el-GR" sz="1600" b="1" i="1" dirty="0" smtClean="0">
              <a:solidFill>
                <a:schemeClr val="tx1"/>
              </a:solidFill>
              <a:latin typeface="Franklin Gothic Medium"/>
            </a:rPr>
            <a:t>● </a:t>
          </a:r>
          <a:r>
            <a:rPr lang="el-GR" sz="1600" b="1" i="1" dirty="0" smtClean="0">
              <a:solidFill>
                <a:schemeClr val="tx1"/>
              </a:solidFill>
            </a:rPr>
            <a:t>Παρουσίαση του γεγονότος που έρχεται σε αντίθεση με προϋπάρχουσες γνώσεις</a:t>
          </a:r>
        </a:p>
      </dgm:t>
    </dgm:pt>
    <dgm:pt modelId="{9AFBA5CF-A6D3-40CF-8DB3-264CB93790B0}" type="parTrans" cxnId="{752DE516-4576-4F7D-8868-DF248F3D1887}">
      <dgm:prSet/>
      <dgm:spPr/>
      <dgm:t>
        <a:bodyPr/>
        <a:lstStyle/>
        <a:p>
          <a:endParaRPr lang="el-GR" sz="2000" b="1">
            <a:solidFill>
              <a:schemeClr val="tx1"/>
            </a:solidFill>
          </a:endParaRPr>
        </a:p>
      </dgm:t>
    </dgm:pt>
    <dgm:pt modelId="{34BF4069-C242-4CDE-9879-EF012E1CE68A}" type="sibTrans" cxnId="{752DE516-4576-4F7D-8868-DF248F3D1887}">
      <dgm:prSet custT="1"/>
      <dgm:spPr/>
      <dgm:t>
        <a:bodyPr/>
        <a:lstStyle/>
        <a:p>
          <a:endParaRPr lang="el-GR" sz="2800" b="1">
            <a:solidFill>
              <a:schemeClr val="tx1"/>
            </a:solidFill>
          </a:endParaRPr>
        </a:p>
      </dgm:t>
    </dgm:pt>
    <dgm:pt modelId="{6EEF23A5-9DAB-41F5-A7B8-DDA9B09666EA}">
      <dgm:prSet phldrT="[Κείμενο]" custT="1"/>
      <dgm:spPr/>
      <dgm:t>
        <a:bodyPr/>
        <a:lstStyle/>
        <a:p>
          <a:pPr algn="ctr"/>
          <a:r>
            <a:rPr lang="el-GR" sz="1600" b="1" u="sng" dirty="0" smtClean="0">
              <a:solidFill>
                <a:schemeClr val="tx1"/>
              </a:solidFill>
            </a:rPr>
            <a:t>2.ΣΥΓΚΕΝΤΡΩΣΗ ΔΕΔΟΜΕΝΩΝ-ΕΞΑΚΡΙΒΩΣΗ</a:t>
          </a:r>
          <a:r>
            <a:rPr lang="el-GR" sz="1600" b="1" dirty="0" smtClean="0">
              <a:solidFill>
                <a:schemeClr val="tx1"/>
              </a:solidFill>
            </a:rPr>
            <a:t>:</a:t>
          </a:r>
        </a:p>
        <a:p>
          <a:pPr algn="l"/>
          <a:r>
            <a:rPr lang="el-GR" sz="1400" b="1" i="1" dirty="0" smtClean="0">
              <a:solidFill>
                <a:schemeClr val="tx1"/>
              </a:solidFill>
              <a:latin typeface="Franklin Gothic Medium"/>
            </a:rPr>
            <a:t>● </a:t>
          </a:r>
          <a:r>
            <a:rPr lang="el-GR" sz="1600" b="1" i="1" dirty="0" smtClean="0">
              <a:solidFill>
                <a:schemeClr val="tx1"/>
              </a:solidFill>
            </a:rPr>
            <a:t>Εξακρίβωση του χαρακτήρα των αντικειμένων και των συνθηκών</a:t>
          </a:r>
        </a:p>
        <a:p>
          <a:pPr algn="l"/>
          <a:r>
            <a:rPr lang="el-GR" sz="1600" b="1" i="1" dirty="0" smtClean="0">
              <a:solidFill>
                <a:schemeClr val="tx1"/>
              </a:solidFill>
              <a:latin typeface="Franklin Gothic Medium"/>
            </a:rPr>
            <a:t>● </a:t>
          </a:r>
          <a:r>
            <a:rPr lang="el-GR" sz="1600" b="1" i="1" dirty="0" smtClean="0">
              <a:solidFill>
                <a:schemeClr val="tx1"/>
              </a:solidFill>
            </a:rPr>
            <a:t>Εξακρίβωση της εμφάνισης του προβλήματος</a:t>
          </a:r>
        </a:p>
        <a:p>
          <a:pPr algn="ctr"/>
          <a:endParaRPr lang="el-GR" sz="1600" b="1" dirty="0">
            <a:solidFill>
              <a:schemeClr val="tx1"/>
            </a:solidFill>
          </a:endParaRPr>
        </a:p>
      </dgm:t>
    </dgm:pt>
    <dgm:pt modelId="{E18D942A-D1CC-4976-B6A2-4D296692C5DD}" type="parTrans" cxnId="{7CDA77C8-5A36-4783-B95C-DE2C1F1DA501}">
      <dgm:prSet/>
      <dgm:spPr/>
      <dgm:t>
        <a:bodyPr/>
        <a:lstStyle/>
        <a:p>
          <a:endParaRPr lang="el-GR" sz="2000" b="1">
            <a:solidFill>
              <a:schemeClr val="tx1"/>
            </a:solidFill>
          </a:endParaRPr>
        </a:p>
      </dgm:t>
    </dgm:pt>
    <dgm:pt modelId="{D3C55F86-694B-4F7D-A424-E7C135A3B50F}" type="sibTrans" cxnId="{7CDA77C8-5A36-4783-B95C-DE2C1F1DA501}">
      <dgm:prSet custT="1"/>
      <dgm:spPr/>
      <dgm:t>
        <a:bodyPr/>
        <a:lstStyle/>
        <a:p>
          <a:endParaRPr lang="el-GR" sz="2800" b="1">
            <a:solidFill>
              <a:schemeClr val="tx1"/>
            </a:solidFill>
          </a:endParaRPr>
        </a:p>
      </dgm:t>
    </dgm:pt>
    <dgm:pt modelId="{A73F6A65-F9E9-4232-AF59-3829EE2B18B2}">
      <dgm:prSet phldrT="[Κείμενο]" custT="1"/>
      <dgm:spPr/>
      <dgm:t>
        <a:bodyPr/>
        <a:lstStyle/>
        <a:p>
          <a:pPr algn="ctr"/>
          <a:r>
            <a:rPr lang="el-GR" sz="1600" b="1" u="sng" dirty="0" smtClean="0">
              <a:solidFill>
                <a:schemeClr val="tx1"/>
              </a:solidFill>
            </a:rPr>
            <a:t>3.ΣΥΓΚΕΝΤΡΩΣΗ ΔΕΔΟΜΕΝΩΝ-ΠΕΙΡΑΜΑΤΙΣΜΟΣ</a:t>
          </a:r>
          <a:r>
            <a:rPr lang="el-GR" sz="1600" b="1" dirty="0" smtClean="0">
              <a:solidFill>
                <a:schemeClr val="tx1"/>
              </a:solidFill>
            </a:rPr>
            <a:t>:</a:t>
          </a:r>
        </a:p>
        <a:p>
          <a:pPr algn="l"/>
          <a:r>
            <a:rPr lang="el-GR" sz="1600" b="1" i="1" dirty="0" smtClean="0">
              <a:solidFill>
                <a:schemeClr val="tx1"/>
              </a:solidFill>
              <a:latin typeface="Franklin Gothic Medium"/>
            </a:rPr>
            <a:t>● </a:t>
          </a:r>
          <a:r>
            <a:rPr lang="el-GR" sz="1600" b="1" i="1" dirty="0" smtClean="0">
              <a:solidFill>
                <a:schemeClr val="tx1"/>
              </a:solidFill>
            </a:rPr>
            <a:t>Απομόνωση σχετικών μεταβλητών</a:t>
          </a:r>
        </a:p>
        <a:p>
          <a:pPr algn="l"/>
          <a:r>
            <a:rPr lang="el-GR" sz="1600" b="1" i="1" dirty="0" smtClean="0">
              <a:solidFill>
                <a:schemeClr val="tx1"/>
              </a:solidFill>
              <a:latin typeface="Franklin Gothic Medium"/>
            </a:rPr>
            <a:t>● </a:t>
          </a:r>
          <a:r>
            <a:rPr lang="el-GR" sz="1600" b="1" i="1" dirty="0" smtClean="0">
              <a:solidFill>
                <a:schemeClr val="tx1"/>
              </a:solidFill>
            </a:rPr>
            <a:t>Διατύπωση-έλεγχος υποθέσεων σχετικά με τις αιτιώδεις σχέσεις</a:t>
          </a:r>
        </a:p>
      </dgm:t>
    </dgm:pt>
    <dgm:pt modelId="{48553E23-8E59-431F-ABDF-BCE0F63CB3C7}" type="parTrans" cxnId="{01665E27-8247-4131-8BE5-5D8E54B2CB0F}">
      <dgm:prSet/>
      <dgm:spPr/>
      <dgm:t>
        <a:bodyPr/>
        <a:lstStyle/>
        <a:p>
          <a:endParaRPr lang="el-GR" sz="2000" b="1">
            <a:solidFill>
              <a:schemeClr val="tx1"/>
            </a:solidFill>
          </a:endParaRPr>
        </a:p>
      </dgm:t>
    </dgm:pt>
    <dgm:pt modelId="{BB55836C-9B31-4BF7-86BB-1AB9E5496141}" type="sibTrans" cxnId="{01665E27-8247-4131-8BE5-5D8E54B2CB0F}">
      <dgm:prSet custT="1"/>
      <dgm:spPr/>
      <dgm:t>
        <a:bodyPr/>
        <a:lstStyle/>
        <a:p>
          <a:endParaRPr lang="el-GR" sz="2400" b="1">
            <a:solidFill>
              <a:schemeClr val="tx1"/>
            </a:solidFill>
          </a:endParaRPr>
        </a:p>
      </dgm:t>
    </dgm:pt>
    <dgm:pt modelId="{EAC23B2A-C421-48DC-8021-52722327BAD3}">
      <dgm:prSet phldrT="[Κείμενο]" custT="1"/>
      <dgm:spPr/>
      <dgm:t>
        <a:bodyPr/>
        <a:lstStyle/>
        <a:p>
          <a:pPr algn="ctr"/>
          <a:r>
            <a:rPr lang="el-GR" sz="1600" b="1" u="sng" dirty="0" smtClean="0">
              <a:solidFill>
                <a:schemeClr val="tx1"/>
              </a:solidFill>
            </a:rPr>
            <a:t>4.ΟΡΓΑΝΩΣΗ-ΔΙΑΤΥΠΩΣΗ ΕΞΗΓΗΣΗΣ:</a:t>
          </a:r>
        </a:p>
        <a:p>
          <a:pPr algn="l"/>
          <a:r>
            <a:rPr lang="el-GR" sz="2000" b="1" i="1" dirty="0" smtClean="0">
              <a:solidFill>
                <a:schemeClr val="tx1"/>
              </a:solidFill>
              <a:latin typeface="Franklin Gothic Medium"/>
            </a:rPr>
            <a:t>● </a:t>
          </a:r>
          <a:r>
            <a:rPr lang="el-GR" sz="1600" b="1" i="1" dirty="0" smtClean="0">
              <a:solidFill>
                <a:schemeClr val="tx1"/>
              </a:solidFill>
            </a:rPr>
            <a:t>Διατύπωση κανόνων ή εξηγήσεων</a:t>
          </a:r>
        </a:p>
      </dgm:t>
    </dgm:pt>
    <dgm:pt modelId="{053C4C33-82ED-4C68-8E44-6DF7A9B42BF1}" type="parTrans" cxnId="{5094B3C4-D348-43E4-B896-3364ADE20655}">
      <dgm:prSet/>
      <dgm:spPr/>
      <dgm:t>
        <a:bodyPr/>
        <a:lstStyle/>
        <a:p>
          <a:endParaRPr lang="el-GR" sz="2000" b="1">
            <a:solidFill>
              <a:schemeClr val="tx1"/>
            </a:solidFill>
          </a:endParaRPr>
        </a:p>
      </dgm:t>
    </dgm:pt>
    <dgm:pt modelId="{9A033B1F-FCAE-4201-80A8-7D08A2FCFAF8}" type="sibTrans" cxnId="{5094B3C4-D348-43E4-B896-3364ADE20655}">
      <dgm:prSet custT="1"/>
      <dgm:spPr/>
      <dgm:t>
        <a:bodyPr/>
        <a:lstStyle/>
        <a:p>
          <a:endParaRPr lang="el-GR" sz="2800" b="1">
            <a:solidFill>
              <a:schemeClr val="tx1"/>
            </a:solidFill>
          </a:endParaRPr>
        </a:p>
      </dgm:t>
    </dgm:pt>
    <dgm:pt modelId="{10487D1D-BD83-4AD7-AE0B-9475BE71F177}">
      <dgm:prSet phldrT="[Κείμενο]" custT="1"/>
      <dgm:spPr/>
      <dgm:t>
        <a:bodyPr/>
        <a:lstStyle/>
        <a:p>
          <a:pPr algn="ctr"/>
          <a:r>
            <a:rPr lang="el-GR" sz="1600" b="1" u="sng" dirty="0" smtClean="0">
              <a:solidFill>
                <a:schemeClr val="tx1"/>
              </a:solidFill>
            </a:rPr>
            <a:t>5.ΑΝΑΛΥΣΗ ΤΗΣ ΕΡΕΥΝΗΤΙΚΗΣ ΔΙΑΔΙΚΑΣΙΑΣ:</a:t>
          </a:r>
        </a:p>
        <a:p>
          <a:pPr algn="l"/>
          <a:r>
            <a:rPr lang="el-GR" sz="1600" b="1" i="1" u="none" dirty="0" smtClean="0">
              <a:solidFill>
                <a:schemeClr val="tx1"/>
              </a:solidFill>
              <a:latin typeface="Franklin Gothic Medium"/>
            </a:rPr>
            <a:t>● </a:t>
          </a:r>
          <a:r>
            <a:rPr lang="el-GR" sz="1600" b="1" i="1" u="none" dirty="0" smtClean="0">
              <a:solidFill>
                <a:schemeClr val="tx1"/>
              </a:solidFill>
            </a:rPr>
            <a:t>Ανάλυση της ερευνητική </a:t>
          </a:r>
          <a:r>
            <a:rPr lang="el-GR" sz="1600" b="1" i="1" dirty="0" smtClean="0">
              <a:solidFill>
                <a:schemeClr val="tx1"/>
              </a:solidFill>
            </a:rPr>
            <a:t>στρατηγικής και ανάπτυξη αποτελεσματικότερων ερευνητικών στρατηγικών</a:t>
          </a:r>
          <a:endParaRPr lang="el-GR" sz="1600" b="1" i="1" dirty="0">
            <a:solidFill>
              <a:schemeClr val="tx1"/>
            </a:solidFill>
          </a:endParaRPr>
        </a:p>
      </dgm:t>
    </dgm:pt>
    <dgm:pt modelId="{BE585C04-CFDF-4650-8376-FB8B7FBB55A9}" type="parTrans" cxnId="{94BAF7AC-3F15-414E-BD12-F6003161A95B}">
      <dgm:prSet/>
      <dgm:spPr/>
      <dgm:t>
        <a:bodyPr/>
        <a:lstStyle/>
        <a:p>
          <a:endParaRPr lang="el-GR" sz="2000" b="1">
            <a:solidFill>
              <a:schemeClr val="tx1"/>
            </a:solidFill>
          </a:endParaRPr>
        </a:p>
      </dgm:t>
    </dgm:pt>
    <dgm:pt modelId="{5E7AA6CF-C57F-4763-9389-0FF86FC94C45}" type="sibTrans" cxnId="{94BAF7AC-3F15-414E-BD12-F6003161A95B}">
      <dgm:prSet/>
      <dgm:spPr/>
      <dgm:t>
        <a:bodyPr/>
        <a:lstStyle/>
        <a:p>
          <a:endParaRPr lang="el-GR" sz="2000" b="1">
            <a:solidFill>
              <a:schemeClr val="tx1"/>
            </a:solidFill>
          </a:endParaRPr>
        </a:p>
      </dgm:t>
    </dgm:pt>
    <dgm:pt modelId="{DF0D5F41-CDD2-4998-A935-7607B4B6DE26}" type="pres">
      <dgm:prSet presAssocID="{6C1537F4-3028-4A0E-9742-68CFB99E5F0B}" presName="diagram" presStyleCnt="0">
        <dgm:presLayoutVars>
          <dgm:dir/>
          <dgm:resizeHandles val="exact"/>
        </dgm:presLayoutVars>
      </dgm:prSet>
      <dgm:spPr/>
      <dgm:t>
        <a:bodyPr/>
        <a:lstStyle/>
        <a:p>
          <a:endParaRPr lang="el-GR"/>
        </a:p>
      </dgm:t>
    </dgm:pt>
    <dgm:pt modelId="{D1B9BB32-721A-4FA1-B07A-0147A927394C}" type="pres">
      <dgm:prSet presAssocID="{9CFEE217-CDD2-4840-A2A2-84E47AFBDAB9}" presName="node" presStyleLbl="node1" presStyleIdx="0" presStyleCnt="5" custScaleY="211225">
        <dgm:presLayoutVars>
          <dgm:bulletEnabled val="1"/>
        </dgm:presLayoutVars>
      </dgm:prSet>
      <dgm:spPr/>
      <dgm:t>
        <a:bodyPr/>
        <a:lstStyle/>
        <a:p>
          <a:endParaRPr lang="el-GR"/>
        </a:p>
      </dgm:t>
    </dgm:pt>
    <dgm:pt modelId="{B6DB4D15-6CBC-4CC9-89DC-80098D939E6E}" type="pres">
      <dgm:prSet presAssocID="{34BF4069-C242-4CDE-9879-EF012E1CE68A}" presName="sibTrans" presStyleLbl="sibTrans2D1" presStyleIdx="0" presStyleCnt="4"/>
      <dgm:spPr/>
      <dgm:t>
        <a:bodyPr/>
        <a:lstStyle/>
        <a:p>
          <a:endParaRPr lang="el-GR"/>
        </a:p>
      </dgm:t>
    </dgm:pt>
    <dgm:pt modelId="{5D3C888F-195E-4C2D-A4DE-20FF57406221}" type="pres">
      <dgm:prSet presAssocID="{34BF4069-C242-4CDE-9879-EF012E1CE68A}" presName="connectorText" presStyleLbl="sibTrans2D1" presStyleIdx="0" presStyleCnt="4"/>
      <dgm:spPr/>
      <dgm:t>
        <a:bodyPr/>
        <a:lstStyle/>
        <a:p>
          <a:endParaRPr lang="el-GR"/>
        </a:p>
      </dgm:t>
    </dgm:pt>
    <dgm:pt modelId="{266EB903-0A0F-4E36-8146-5D82114EE6FE}" type="pres">
      <dgm:prSet presAssocID="{6EEF23A5-9DAB-41F5-A7B8-DDA9B09666EA}" presName="node" presStyleLbl="node1" presStyleIdx="1" presStyleCnt="5" custScaleX="106799" custScaleY="199796">
        <dgm:presLayoutVars>
          <dgm:bulletEnabled val="1"/>
        </dgm:presLayoutVars>
      </dgm:prSet>
      <dgm:spPr/>
      <dgm:t>
        <a:bodyPr/>
        <a:lstStyle/>
        <a:p>
          <a:endParaRPr lang="el-GR"/>
        </a:p>
      </dgm:t>
    </dgm:pt>
    <dgm:pt modelId="{E666E011-D757-4DBD-BDD0-51B5B76D385F}" type="pres">
      <dgm:prSet presAssocID="{D3C55F86-694B-4F7D-A424-E7C135A3B50F}" presName="sibTrans" presStyleLbl="sibTrans2D1" presStyleIdx="1" presStyleCnt="4"/>
      <dgm:spPr/>
      <dgm:t>
        <a:bodyPr/>
        <a:lstStyle/>
        <a:p>
          <a:endParaRPr lang="el-GR"/>
        </a:p>
      </dgm:t>
    </dgm:pt>
    <dgm:pt modelId="{568169D4-CBFA-4A70-A12E-D5F3BA6E4B48}" type="pres">
      <dgm:prSet presAssocID="{D3C55F86-694B-4F7D-A424-E7C135A3B50F}" presName="connectorText" presStyleLbl="sibTrans2D1" presStyleIdx="1" presStyleCnt="4"/>
      <dgm:spPr/>
      <dgm:t>
        <a:bodyPr/>
        <a:lstStyle/>
        <a:p>
          <a:endParaRPr lang="el-GR"/>
        </a:p>
      </dgm:t>
    </dgm:pt>
    <dgm:pt modelId="{A9D761DB-FAC6-461E-B12D-1F1F1ED33E99}" type="pres">
      <dgm:prSet presAssocID="{A73F6A65-F9E9-4232-AF59-3829EE2B18B2}" presName="node" presStyleLbl="node1" presStyleIdx="2" presStyleCnt="5" custScaleY="187850" custLinFactNeighborX="-1774" custLinFactNeighborY="-5873">
        <dgm:presLayoutVars>
          <dgm:bulletEnabled val="1"/>
        </dgm:presLayoutVars>
      </dgm:prSet>
      <dgm:spPr/>
      <dgm:t>
        <a:bodyPr/>
        <a:lstStyle/>
        <a:p>
          <a:endParaRPr lang="el-GR"/>
        </a:p>
      </dgm:t>
    </dgm:pt>
    <dgm:pt modelId="{CC039039-CE1E-495C-91BF-0276FCAF4793}" type="pres">
      <dgm:prSet presAssocID="{BB55836C-9B31-4BF7-86BB-1AB9E5496141}" presName="sibTrans" presStyleLbl="sibTrans2D1" presStyleIdx="2" presStyleCnt="4"/>
      <dgm:spPr/>
      <dgm:t>
        <a:bodyPr/>
        <a:lstStyle/>
        <a:p>
          <a:endParaRPr lang="el-GR"/>
        </a:p>
      </dgm:t>
    </dgm:pt>
    <dgm:pt modelId="{FF447DF1-6530-44E9-AA46-848B85C66637}" type="pres">
      <dgm:prSet presAssocID="{BB55836C-9B31-4BF7-86BB-1AB9E5496141}" presName="connectorText" presStyleLbl="sibTrans2D1" presStyleIdx="2" presStyleCnt="4"/>
      <dgm:spPr/>
      <dgm:t>
        <a:bodyPr/>
        <a:lstStyle/>
        <a:p>
          <a:endParaRPr lang="el-GR"/>
        </a:p>
      </dgm:t>
    </dgm:pt>
    <dgm:pt modelId="{B71D7589-7F3B-4777-A738-02CD78C80A77}" type="pres">
      <dgm:prSet presAssocID="{EAC23B2A-C421-48DC-8021-52722327BAD3}" presName="node" presStyleLbl="node1" presStyleIdx="3" presStyleCnt="5" custScaleX="110695" custScaleY="137828" custLinFactNeighborX="49" custLinFactNeighborY="-11042">
        <dgm:presLayoutVars>
          <dgm:bulletEnabled val="1"/>
        </dgm:presLayoutVars>
      </dgm:prSet>
      <dgm:spPr/>
      <dgm:t>
        <a:bodyPr/>
        <a:lstStyle/>
        <a:p>
          <a:endParaRPr lang="el-GR"/>
        </a:p>
      </dgm:t>
    </dgm:pt>
    <dgm:pt modelId="{3777D770-725A-451D-8E46-D52570A2325A}" type="pres">
      <dgm:prSet presAssocID="{9A033B1F-FCAE-4201-80A8-7D08A2FCFAF8}" presName="sibTrans" presStyleLbl="sibTrans2D1" presStyleIdx="3" presStyleCnt="4"/>
      <dgm:spPr/>
      <dgm:t>
        <a:bodyPr/>
        <a:lstStyle/>
        <a:p>
          <a:endParaRPr lang="el-GR"/>
        </a:p>
      </dgm:t>
    </dgm:pt>
    <dgm:pt modelId="{CA5E9CAC-3BBD-4FC8-9C05-FC83A497DB88}" type="pres">
      <dgm:prSet presAssocID="{9A033B1F-FCAE-4201-80A8-7D08A2FCFAF8}" presName="connectorText" presStyleLbl="sibTrans2D1" presStyleIdx="3" presStyleCnt="4"/>
      <dgm:spPr/>
      <dgm:t>
        <a:bodyPr/>
        <a:lstStyle/>
        <a:p>
          <a:endParaRPr lang="el-GR"/>
        </a:p>
      </dgm:t>
    </dgm:pt>
    <dgm:pt modelId="{01B9AE69-85D5-443E-BDE9-EC0D70A1B122}" type="pres">
      <dgm:prSet presAssocID="{10487D1D-BD83-4AD7-AE0B-9475BE71F177}" presName="node" presStyleLbl="node1" presStyleIdx="4" presStyleCnt="5" custScaleX="149091" custScaleY="137828" custLinFactNeighborX="-124" custLinFactNeighborY="-11042">
        <dgm:presLayoutVars>
          <dgm:bulletEnabled val="1"/>
        </dgm:presLayoutVars>
      </dgm:prSet>
      <dgm:spPr/>
      <dgm:t>
        <a:bodyPr/>
        <a:lstStyle/>
        <a:p>
          <a:endParaRPr lang="el-GR"/>
        </a:p>
      </dgm:t>
    </dgm:pt>
  </dgm:ptLst>
  <dgm:cxnLst>
    <dgm:cxn modelId="{7CDA77C8-5A36-4783-B95C-DE2C1F1DA501}" srcId="{6C1537F4-3028-4A0E-9742-68CFB99E5F0B}" destId="{6EEF23A5-9DAB-41F5-A7B8-DDA9B09666EA}" srcOrd="1" destOrd="0" parTransId="{E18D942A-D1CC-4976-B6A2-4D296692C5DD}" sibTransId="{D3C55F86-694B-4F7D-A424-E7C135A3B50F}"/>
    <dgm:cxn modelId="{01665E27-8247-4131-8BE5-5D8E54B2CB0F}" srcId="{6C1537F4-3028-4A0E-9742-68CFB99E5F0B}" destId="{A73F6A65-F9E9-4232-AF59-3829EE2B18B2}" srcOrd="2" destOrd="0" parTransId="{48553E23-8E59-431F-ABDF-BCE0F63CB3C7}" sibTransId="{BB55836C-9B31-4BF7-86BB-1AB9E5496141}"/>
    <dgm:cxn modelId="{2383EE2A-B00B-454A-814E-68FE69018741}" type="presOf" srcId="{D3C55F86-694B-4F7D-A424-E7C135A3B50F}" destId="{568169D4-CBFA-4A70-A12E-D5F3BA6E4B48}" srcOrd="1" destOrd="0" presId="urn:microsoft.com/office/officeart/2005/8/layout/process5"/>
    <dgm:cxn modelId="{9FA456B3-B147-40B4-A288-AA9023D6BDC5}" type="presOf" srcId="{9A033B1F-FCAE-4201-80A8-7D08A2FCFAF8}" destId="{3777D770-725A-451D-8E46-D52570A2325A}" srcOrd="0" destOrd="0" presId="urn:microsoft.com/office/officeart/2005/8/layout/process5"/>
    <dgm:cxn modelId="{06E33FD1-257C-4CD4-82BF-6A3C36D03704}" type="presOf" srcId="{A73F6A65-F9E9-4232-AF59-3829EE2B18B2}" destId="{A9D761DB-FAC6-461E-B12D-1F1F1ED33E99}" srcOrd="0" destOrd="0" presId="urn:microsoft.com/office/officeart/2005/8/layout/process5"/>
    <dgm:cxn modelId="{33766676-F475-47DD-B229-29BD2C89DB8D}" type="presOf" srcId="{9CFEE217-CDD2-4840-A2A2-84E47AFBDAB9}" destId="{D1B9BB32-721A-4FA1-B07A-0147A927394C}" srcOrd="0" destOrd="0" presId="urn:microsoft.com/office/officeart/2005/8/layout/process5"/>
    <dgm:cxn modelId="{4C13673B-E509-46B6-8FE0-4BB94D46530A}" type="presOf" srcId="{34BF4069-C242-4CDE-9879-EF012E1CE68A}" destId="{5D3C888F-195E-4C2D-A4DE-20FF57406221}" srcOrd="1" destOrd="0" presId="urn:microsoft.com/office/officeart/2005/8/layout/process5"/>
    <dgm:cxn modelId="{67508D76-B05F-4DA8-A6F9-F0E2520233E2}" type="presOf" srcId="{BB55836C-9B31-4BF7-86BB-1AB9E5496141}" destId="{CC039039-CE1E-495C-91BF-0276FCAF4793}" srcOrd="0" destOrd="0" presId="urn:microsoft.com/office/officeart/2005/8/layout/process5"/>
    <dgm:cxn modelId="{53D1B3C6-C2F4-48EB-B909-777B969A20CB}" type="presOf" srcId="{9A033B1F-FCAE-4201-80A8-7D08A2FCFAF8}" destId="{CA5E9CAC-3BBD-4FC8-9C05-FC83A497DB88}" srcOrd="1" destOrd="0" presId="urn:microsoft.com/office/officeart/2005/8/layout/process5"/>
    <dgm:cxn modelId="{5094B3C4-D348-43E4-B896-3364ADE20655}" srcId="{6C1537F4-3028-4A0E-9742-68CFB99E5F0B}" destId="{EAC23B2A-C421-48DC-8021-52722327BAD3}" srcOrd="3" destOrd="0" parTransId="{053C4C33-82ED-4C68-8E44-6DF7A9B42BF1}" sibTransId="{9A033B1F-FCAE-4201-80A8-7D08A2FCFAF8}"/>
    <dgm:cxn modelId="{5CE839A3-C972-4B2B-831D-B4F3EB98EF0E}" type="presOf" srcId="{6C1537F4-3028-4A0E-9742-68CFB99E5F0B}" destId="{DF0D5F41-CDD2-4998-A935-7607B4B6DE26}" srcOrd="0" destOrd="0" presId="urn:microsoft.com/office/officeart/2005/8/layout/process5"/>
    <dgm:cxn modelId="{8A6F725D-36CC-4CED-B62F-5A45914F5E33}" type="presOf" srcId="{EAC23B2A-C421-48DC-8021-52722327BAD3}" destId="{B71D7589-7F3B-4777-A738-02CD78C80A77}" srcOrd="0" destOrd="0" presId="urn:microsoft.com/office/officeart/2005/8/layout/process5"/>
    <dgm:cxn modelId="{BCA70A69-2FEC-4A27-AD95-C1A9CBFE87C1}" type="presOf" srcId="{6EEF23A5-9DAB-41F5-A7B8-DDA9B09666EA}" destId="{266EB903-0A0F-4E36-8146-5D82114EE6FE}" srcOrd="0" destOrd="0" presId="urn:microsoft.com/office/officeart/2005/8/layout/process5"/>
    <dgm:cxn modelId="{ED8733BB-4886-4A52-9B6A-75E4D9B7F2B7}" type="presOf" srcId="{10487D1D-BD83-4AD7-AE0B-9475BE71F177}" destId="{01B9AE69-85D5-443E-BDE9-EC0D70A1B122}" srcOrd="0" destOrd="0" presId="urn:microsoft.com/office/officeart/2005/8/layout/process5"/>
    <dgm:cxn modelId="{752DE516-4576-4F7D-8868-DF248F3D1887}" srcId="{6C1537F4-3028-4A0E-9742-68CFB99E5F0B}" destId="{9CFEE217-CDD2-4840-A2A2-84E47AFBDAB9}" srcOrd="0" destOrd="0" parTransId="{9AFBA5CF-A6D3-40CF-8DB3-264CB93790B0}" sibTransId="{34BF4069-C242-4CDE-9879-EF012E1CE68A}"/>
    <dgm:cxn modelId="{94BAF7AC-3F15-414E-BD12-F6003161A95B}" srcId="{6C1537F4-3028-4A0E-9742-68CFB99E5F0B}" destId="{10487D1D-BD83-4AD7-AE0B-9475BE71F177}" srcOrd="4" destOrd="0" parTransId="{BE585C04-CFDF-4650-8376-FB8B7FBB55A9}" sibTransId="{5E7AA6CF-C57F-4763-9389-0FF86FC94C45}"/>
    <dgm:cxn modelId="{4A15D0F7-86F0-44AF-8D88-CBCFB79DDF43}" type="presOf" srcId="{D3C55F86-694B-4F7D-A424-E7C135A3B50F}" destId="{E666E011-D757-4DBD-BDD0-51B5B76D385F}" srcOrd="0" destOrd="0" presId="urn:microsoft.com/office/officeart/2005/8/layout/process5"/>
    <dgm:cxn modelId="{2C2486D7-6BCD-4CE6-8CF5-EA37CCB55DFF}" type="presOf" srcId="{BB55836C-9B31-4BF7-86BB-1AB9E5496141}" destId="{FF447DF1-6530-44E9-AA46-848B85C66637}" srcOrd="1" destOrd="0" presId="urn:microsoft.com/office/officeart/2005/8/layout/process5"/>
    <dgm:cxn modelId="{D9F7BCA2-48BD-4C2A-B0C0-299C7A943BCA}" type="presOf" srcId="{34BF4069-C242-4CDE-9879-EF012E1CE68A}" destId="{B6DB4D15-6CBC-4CC9-89DC-80098D939E6E}" srcOrd="0" destOrd="0" presId="urn:microsoft.com/office/officeart/2005/8/layout/process5"/>
    <dgm:cxn modelId="{9F74667D-38E6-410A-8FCD-4BFB74FDFE8E}" type="presParOf" srcId="{DF0D5F41-CDD2-4998-A935-7607B4B6DE26}" destId="{D1B9BB32-721A-4FA1-B07A-0147A927394C}" srcOrd="0" destOrd="0" presId="urn:microsoft.com/office/officeart/2005/8/layout/process5"/>
    <dgm:cxn modelId="{24ED81EB-755D-47A9-81BC-0CCD450FDB37}" type="presParOf" srcId="{DF0D5F41-CDD2-4998-A935-7607B4B6DE26}" destId="{B6DB4D15-6CBC-4CC9-89DC-80098D939E6E}" srcOrd="1" destOrd="0" presId="urn:microsoft.com/office/officeart/2005/8/layout/process5"/>
    <dgm:cxn modelId="{8F13647B-F338-4D39-85E1-4D3419638A8D}" type="presParOf" srcId="{B6DB4D15-6CBC-4CC9-89DC-80098D939E6E}" destId="{5D3C888F-195E-4C2D-A4DE-20FF57406221}" srcOrd="0" destOrd="0" presId="urn:microsoft.com/office/officeart/2005/8/layout/process5"/>
    <dgm:cxn modelId="{948B8D3E-A032-43B5-AED5-94DCDB8FDAEF}" type="presParOf" srcId="{DF0D5F41-CDD2-4998-A935-7607B4B6DE26}" destId="{266EB903-0A0F-4E36-8146-5D82114EE6FE}" srcOrd="2" destOrd="0" presId="urn:microsoft.com/office/officeart/2005/8/layout/process5"/>
    <dgm:cxn modelId="{FEF74027-1748-4391-BC30-6676482B5CE1}" type="presParOf" srcId="{DF0D5F41-CDD2-4998-A935-7607B4B6DE26}" destId="{E666E011-D757-4DBD-BDD0-51B5B76D385F}" srcOrd="3" destOrd="0" presId="urn:microsoft.com/office/officeart/2005/8/layout/process5"/>
    <dgm:cxn modelId="{5377EA65-9BF9-4455-A546-5466B38C8E36}" type="presParOf" srcId="{E666E011-D757-4DBD-BDD0-51B5B76D385F}" destId="{568169D4-CBFA-4A70-A12E-D5F3BA6E4B48}" srcOrd="0" destOrd="0" presId="urn:microsoft.com/office/officeart/2005/8/layout/process5"/>
    <dgm:cxn modelId="{381B29A1-3EAB-47A0-84C0-BF2C5113A07B}" type="presParOf" srcId="{DF0D5F41-CDD2-4998-A935-7607B4B6DE26}" destId="{A9D761DB-FAC6-461E-B12D-1F1F1ED33E99}" srcOrd="4" destOrd="0" presId="urn:microsoft.com/office/officeart/2005/8/layout/process5"/>
    <dgm:cxn modelId="{2B64C8B6-899C-4150-B7C3-E9128D6AA382}" type="presParOf" srcId="{DF0D5F41-CDD2-4998-A935-7607B4B6DE26}" destId="{CC039039-CE1E-495C-91BF-0276FCAF4793}" srcOrd="5" destOrd="0" presId="urn:microsoft.com/office/officeart/2005/8/layout/process5"/>
    <dgm:cxn modelId="{4820ED6E-E7D3-4641-BF37-24A9C62915F4}" type="presParOf" srcId="{CC039039-CE1E-495C-91BF-0276FCAF4793}" destId="{FF447DF1-6530-44E9-AA46-848B85C66637}" srcOrd="0" destOrd="0" presId="urn:microsoft.com/office/officeart/2005/8/layout/process5"/>
    <dgm:cxn modelId="{A3490B59-39FD-4025-9973-7B3C659E372B}" type="presParOf" srcId="{DF0D5F41-CDD2-4998-A935-7607B4B6DE26}" destId="{B71D7589-7F3B-4777-A738-02CD78C80A77}" srcOrd="6" destOrd="0" presId="urn:microsoft.com/office/officeart/2005/8/layout/process5"/>
    <dgm:cxn modelId="{D6F10DF7-433B-4A51-84AC-FA56D6DDB6E3}" type="presParOf" srcId="{DF0D5F41-CDD2-4998-A935-7607B4B6DE26}" destId="{3777D770-725A-451D-8E46-D52570A2325A}" srcOrd="7" destOrd="0" presId="urn:microsoft.com/office/officeart/2005/8/layout/process5"/>
    <dgm:cxn modelId="{1F529BE5-AC63-4615-A64D-293FB85C3AC7}" type="presParOf" srcId="{3777D770-725A-451D-8E46-D52570A2325A}" destId="{CA5E9CAC-3BBD-4FC8-9C05-FC83A497DB88}" srcOrd="0" destOrd="0" presId="urn:microsoft.com/office/officeart/2005/8/layout/process5"/>
    <dgm:cxn modelId="{90C1E5E3-0923-48BB-90C6-5DE4509D1B3F}" type="presParOf" srcId="{DF0D5F41-CDD2-4998-A935-7607B4B6DE26}" destId="{01B9AE69-85D5-443E-BDE9-EC0D70A1B122}" srcOrd="8" destOrd="0" presId="urn:microsoft.com/office/officeart/2005/8/layout/process5"/>
  </dgm:cxnLst>
  <dgm:bg>
    <a:noFill/>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C1537F4-3028-4A0E-9742-68CFB99E5F0B}" type="doc">
      <dgm:prSet loTypeId="urn:microsoft.com/office/officeart/2005/8/layout/process5" loCatId="process" qsTypeId="urn:microsoft.com/office/officeart/2005/8/quickstyle/simple5" qsCatId="simple" csTypeId="urn:microsoft.com/office/officeart/2005/8/colors/accent1_2" csCatId="accent1" phldr="1"/>
      <dgm:spPr/>
      <dgm:t>
        <a:bodyPr/>
        <a:lstStyle/>
        <a:p>
          <a:endParaRPr lang="el-GR"/>
        </a:p>
      </dgm:t>
    </dgm:pt>
    <dgm:pt modelId="{9CFEE217-CDD2-4840-A2A2-84E47AFBDAB9}">
      <dgm:prSet phldrT="[Κείμενο]" custT="1"/>
      <dgm:spPr/>
      <dgm:t>
        <a:bodyPr/>
        <a:lstStyle/>
        <a:p>
          <a:pPr algn="ctr"/>
          <a:r>
            <a:rPr lang="el-GR" sz="1600" b="1" dirty="0" smtClean="0">
              <a:solidFill>
                <a:schemeClr val="tx1"/>
              </a:solidFill>
            </a:rPr>
            <a:t>1</a:t>
          </a:r>
          <a:r>
            <a:rPr lang="el-GR" sz="1600" b="1" u="sng" dirty="0" smtClean="0">
              <a:solidFill>
                <a:schemeClr val="tx1"/>
              </a:solidFill>
            </a:rPr>
            <a:t>. ΑΝΤΙΜΕΤΩΠΙΣΗ ΤΟΥ ΠΡΟΒΛΗΜΑΤΟΣ:</a:t>
          </a:r>
        </a:p>
        <a:p>
          <a:pPr algn="l"/>
          <a:r>
            <a:rPr lang="el-GR" sz="1400" b="1" i="1" dirty="0" smtClean="0">
              <a:solidFill>
                <a:schemeClr val="tx1"/>
              </a:solidFill>
              <a:latin typeface="Franklin Gothic Medium"/>
            </a:rPr>
            <a:t>● </a:t>
          </a:r>
          <a:r>
            <a:rPr lang="el-GR" sz="1600" b="1" i="1" dirty="0" smtClean="0">
              <a:solidFill>
                <a:schemeClr val="tx1"/>
              </a:solidFill>
            </a:rPr>
            <a:t>Εξήγηση των ερευνητικών διαδικασιών</a:t>
          </a:r>
        </a:p>
        <a:p>
          <a:pPr algn="l"/>
          <a:r>
            <a:rPr lang="el-GR" sz="1600" b="1" i="1" dirty="0" smtClean="0">
              <a:solidFill>
                <a:schemeClr val="tx1"/>
              </a:solidFill>
              <a:latin typeface="Franklin Gothic Medium"/>
            </a:rPr>
            <a:t>● </a:t>
          </a:r>
          <a:r>
            <a:rPr lang="el-GR" sz="1600" b="1" i="1" dirty="0" smtClean="0">
              <a:solidFill>
                <a:schemeClr val="tx1"/>
              </a:solidFill>
            </a:rPr>
            <a:t>Παρουσίαση του γεγονότος που έρχεται σε αντίθεση με προϋπάρχουσες γνώσεις</a:t>
          </a:r>
        </a:p>
      </dgm:t>
    </dgm:pt>
    <dgm:pt modelId="{9AFBA5CF-A6D3-40CF-8DB3-264CB93790B0}" type="parTrans" cxnId="{752DE516-4576-4F7D-8868-DF248F3D1887}">
      <dgm:prSet/>
      <dgm:spPr/>
      <dgm:t>
        <a:bodyPr/>
        <a:lstStyle/>
        <a:p>
          <a:endParaRPr lang="el-GR" sz="2000" b="1">
            <a:solidFill>
              <a:schemeClr val="tx1"/>
            </a:solidFill>
          </a:endParaRPr>
        </a:p>
      </dgm:t>
    </dgm:pt>
    <dgm:pt modelId="{34BF4069-C242-4CDE-9879-EF012E1CE68A}" type="sibTrans" cxnId="{752DE516-4576-4F7D-8868-DF248F3D1887}">
      <dgm:prSet custT="1"/>
      <dgm:spPr/>
      <dgm:t>
        <a:bodyPr/>
        <a:lstStyle/>
        <a:p>
          <a:endParaRPr lang="el-GR" sz="2800" b="1">
            <a:solidFill>
              <a:schemeClr val="tx1"/>
            </a:solidFill>
          </a:endParaRPr>
        </a:p>
      </dgm:t>
    </dgm:pt>
    <dgm:pt modelId="{6EEF23A5-9DAB-41F5-A7B8-DDA9B09666EA}">
      <dgm:prSet phldrT="[Κείμενο]" custT="1"/>
      <dgm:spPr/>
      <dgm:t>
        <a:bodyPr/>
        <a:lstStyle/>
        <a:p>
          <a:pPr algn="ctr"/>
          <a:r>
            <a:rPr lang="el-GR" sz="1600" b="1" u="sng" dirty="0" smtClean="0">
              <a:solidFill>
                <a:schemeClr val="tx1"/>
              </a:solidFill>
            </a:rPr>
            <a:t>2.ΣΥΓΚΕΝΤΡΩΣΗ ΔΕΔΟΜΕΝΩΝ-ΕΞΑΚΡΙΒΩΣΗ</a:t>
          </a:r>
          <a:r>
            <a:rPr lang="el-GR" sz="1600" b="1" dirty="0" smtClean="0">
              <a:solidFill>
                <a:schemeClr val="tx1"/>
              </a:solidFill>
            </a:rPr>
            <a:t>:</a:t>
          </a:r>
        </a:p>
        <a:p>
          <a:pPr algn="l"/>
          <a:r>
            <a:rPr lang="el-GR" sz="1400" b="1" i="1" dirty="0" smtClean="0">
              <a:solidFill>
                <a:schemeClr val="tx1"/>
              </a:solidFill>
              <a:latin typeface="Franklin Gothic Medium"/>
            </a:rPr>
            <a:t>● </a:t>
          </a:r>
          <a:r>
            <a:rPr lang="el-GR" sz="1600" b="1" i="1" dirty="0" smtClean="0">
              <a:solidFill>
                <a:schemeClr val="tx1"/>
              </a:solidFill>
            </a:rPr>
            <a:t>Εξακρίβωση του χαρακτήρα των αντικειμένων και των συνθηκών</a:t>
          </a:r>
        </a:p>
        <a:p>
          <a:pPr algn="l"/>
          <a:r>
            <a:rPr lang="el-GR" sz="1600" b="1" i="1" dirty="0" smtClean="0">
              <a:solidFill>
                <a:schemeClr val="tx1"/>
              </a:solidFill>
              <a:latin typeface="Franklin Gothic Medium"/>
            </a:rPr>
            <a:t>● </a:t>
          </a:r>
          <a:r>
            <a:rPr lang="el-GR" sz="1600" b="1" i="1" dirty="0" smtClean="0">
              <a:solidFill>
                <a:schemeClr val="tx1"/>
              </a:solidFill>
            </a:rPr>
            <a:t>Εξακρίβωση της εμφάνισης του προβλήματος</a:t>
          </a:r>
        </a:p>
        <a:p>
          <a:pPr algn="ctr"/>
          <a:endParaRPr lang="el-GR" sz="1600" b="1" dirty="0">
            <a:solidFill>
              <a:schemeClr val="tx1"/>
            </a:solidFill>
          </a:endParaRPr>
        </a:p>
      </dgm:t>
    </dgm:pt>
    <dgm:pt modelId="{E18D942A-D1CC-4976-B6A2-4D296692C5DD}" type="parTrans" cxnId="{7CDA77C8-5A36-4783-B95C-DE2C1F1DA501}">
      <dgm:prSet/>
      <dgm:spPr/>
      <dgm:t>
        <a:bodyPr/>
        <a:lstStyle/>
        <a:p>
          <a:endParaRPr lang="el-GR" sz="2000" b="1">
            <a:solidFill>
              <a:schemeClr val="tx1"/>
            </a:solidFill>
          </a:endParaRPr>
        </a:p>
      </dgm:t>
    </dgm:pt>
    <dgm:pt modelId="{D3C55F86-694B-4F7D-A424-E7C135A3B50F}" type="sibTrans" cxnId="{7CDA77C8-5A36-4783-B95C-DE2C1F1DA501}">
      <dgm:prSet custT="1"/>
      <dgm:spPr/>
      <dgm:t>
        <a:bodyPr/>
        <a:lstStyle/>
        <a:p>
          <a:endParaRPr lang="el-GR" sz="2800" b="1">
            <a:solidFill>
              <a:schemeClr val="tx1"/>
            </a:solidFill>
          </a:endParaRPr>
        </a:p>
      </dgm:t>
    </dgm:pt>
    <dgm:pt modelId="{A73F6A65-F9E9-4232-AF59-3829EE2B18B2}">
      <dgm:prSet phldrT="[Κείμενο]" custT="1"/>
      <dgm:spPr/>
      <dgm:t>
        <a:bodyPr/>
        <a:lstStyle/>
        <a:p>
          <a:pPr algn="ctr"/>
          <a:r>
            <a:rPr lang="el-GR" sz="1600" b="1" u="sng" dirty="0" smtClean="0">
              <a:solidFill>
                <a:schemeClr val="tx1"/>
              </a:solidFill>
            </a:rPr>
            <a:t>3.ΣΥΓΚΕΝΤΡΩΣΗ ΔΕΔΟΜΕΝΩΝ-ΠΕΙΡΑΜΑΤΙΣΜΟΣ</a:t>
          </a:r>
          <a:r>
            <a:rPr lang="el-GR" sz="1600" b="1" dirty="0" smtClean="0">
              <a:solidFill>
                <a:schemeClr val="tx1"/>
              </a:solidFill>
            </a:rPr>
            <a:t>:</a:t>
          </a:r>
        </a:p>
        <a:p>
          <a:pPr algn="l"/>
          <a:r>
            <a:rPr lang="el-GR" sz="1600" b="1" i="1" dirty="0" smtClean="0">
              <a:solidFill>
                <a:schemeClr val="tx1"/>
              </a:solidFill>
              <a:latin typeface="Franklin Gothic Medium"/>
            </a:rPr>
            <a:t>● </a:t>
          </a:r>
          <a:r>
            <a:rPr lang="el-GR" sz="1600" b="1" i="1" dirty="0" smtClean="0">
              <a:solidFill>
                <a:schemeClr val="tx1"/>
              </a:solidFill>
            </a:rPr>
            <a:t>Απομόνωση σχετικών μεταβλητών</a:t>
          </a:r>
        </a:p>
        <a:p>
          <a:pPr algn="l"/>
          <a:r>
            <a:rPr lang="el-GR" sz="1600" b="1" i="1" dirty="0" smtClean="0">
              <a:solidFill>
                <a:schemeClr val="tx1"/>
              </a:solidFill>
              <a:latin typeface="Franklin Gothic Medium"/>
            </a:rPr>
            <a:t>● </a:t>
          </a:r>
          <a:r>
            <a:rPr lang="el-GR" sz="1600" b="1" i="1" dirty="0" smtClean="0">
              <a:solidFill>
                <a:schemeClr val="tx1"/>
              </a:solidFill>
            </a:rPr>
            <a:t>Διατύπωση-έλεγχος υποθέσεων σχετικά με τις αιτιώδεις σχέσεις</a:t>
          </a:r>
        </a:p>
      </dgm:t>
    </dgm:pt>
    <dgm:pt modelId="{48553E23-8E59-431F-ABDF-BCE0F63CB3C7}" type="parTrans" cxnId="{01665E27-8247-4131-8BE5-5D8E54B2CB0F}">
      <dgm:prSet/>
      <dgm:spPr/>
      <dgm:t>
        <a:bodyPr/>
        <a:lstStyle/>
        <a:p>
          <a:endParaRPr lang="el-GR" sz="2000" b="1">
            <a:solidFill>
              <a:schemeClr val="tx1"/>
            </a:solidFill>
          </a:endParaRPr>
        </a:p>
      </dgm:t>
    </dgm:pt>
    <dgm:pt modelId="{BB55836C-9B31-4BF7-86BB-1AB9E5496141}" type="sibTrans" cxnId="{01665E27-8247-4131-8BE5-5D8E54B2CB0F}">
      <dgm:prSet custT="1"/>
      <dgm:spPr/>
      <dgm:t>
        <a:bodyPr/>
        <a:lstStyle/>
        <a:p>
          <a:endParaRPr lang="el-GR" sz="2400" b="1">
            <a:solidFill>
              <a:schemeClr val="tx1"/>
            </a:solidFill>
          </a:endParaRPr>
        </a:p>
      </dgm:t>
    </dgm:pt>
    <dgm:pt modelId="{EAC23B2A-C421-48DC-8021-52722327BAD3}">
      <dgm:prSet phldrT="[Κείμενο]" custT="1"/>
      <dgm:spPr/>
      <dgm:t>
        <a:bodyPr/>
        <a:lstStyle/>
        <a:p>
          <a:pPr algn="ctr"/>
          <a:r>
            <a:rPr lang="el-GR" sz="1600" b="1" u="sng" dirty="0" smtClean="0">
              <a:solidFill>
                <a:schemeClr val="tx1"/>
              </a:solidFill>
            </a:rPr>
            <a:t>4.ΟΡΓΑΝΩΣΗ-ΔΙΑΤΥΠΩΣΗ ΕΞΗΓΗΣΗΣ:</a:t>
          </a:r>
        </a:p>
        <a:p>
          <a:pPr algn="l"/>
          <a:r>
            <a:rPr lang="el-GR" sz="2000" b="1" i="1" dirty="0" smtClean="0">
              <a:solidFill>
                <a:schemeClr val="tx1"/>
              </a:solidFill>
              <a:latin typeface="Franklin Gothic Medium"/>
            </a:rPr>
            <a:t>● </a:t>
          </a:r>
          <a:r>
            <a:rPr lang="el-GR" sz="1600" b="1" i="1" dirty="0" smtClean="0">
              <a:solidFill>
                <a:schemeClr val="tx1"/>
              </a:solidFill>
            </a:rPr>
            <a:t>Διατύπωση κανόνων ή εξηγήσεων</a:t>
          </a:r>
        </a:p>
      </dgm:t>
    </dgm:pt>
    <dgm:pt modelId="{053C4C33-82ED-4C68-8E44-6DF7A9B42BF1}" type="parTrans" cxnId="{5094B3C4-D348-43E4-B896-3364ADE20655}">
      <dgm:prSet/>
      <dgm:spPr/>
      <dgm:t>
        <a:bodyPr/>
        <a:lstStyle/>
        <a:p>
          <a:endParaRPr lang="el-GR" sz="2000" b="1">
            <a:solidFill>
              <a:schemeClr val="tx1"/>
            </a:solidFill>
          </a:endParaRPr>
        </a:p>
      </dgm:t>
    </dgm:pt>
    <dgm:pt modelId="{9A033B1F-FCAE-4201-80A8-7D08A2FCFAF8}" type="sibTrans" cxnId="{5094B3C4-D348-43E4-B896-3364ADE20655}">
      <dgm:prSet custT="1"/>
      <dgm:spPr/>
      <dgm:t>
        <a:bodyPr/>
        <a:lstStyle/>
        <a:p>
          <a:endParaRPr lang="el-GR" sz="2800" b="1">
            <a:solidFill>
              <a:schemeClr val="tx1"/>
            </a:solidFill>
          </a:endParaRPr>
        </a:p>
      </dgm:t>
    </dgm:pt>
    <dgm:pt modelId="{10487D1D-BD83-4AD7-AE0B-9475BE71F177}">
      <dgm:prSet phldrT="[Κείμενο]" custT="1"/>
      <dgm:spPr/>
      <dgm:t>
        <a:bodyPr/>
        <a:lstStyle/>
        <a:p>
          <a:pPr algn="ctr"/>
          <a:r>
            <a:rPr lang="el-GR" sz="1600" b="1" u="sng" dirty="0" smtClean="0">
              <a:solidFill>
                <a:schemeClr val="tx1"/>
              </a:solidFill>
            </a:rPr>
            <a:t>5.ΑΝΑΛΥΣΗ ΤΗΣ ΕΡΕΥΝΗΤΙΚΗΣ ΔΙΑΔΙΚΑΣΙΑΣ:</a:t>
          </a:r>
        </a:p>
        <a:p>
          <a:pPr algn="l"/>
          <a:r>
            <a:rPr lang="el-GR" sz="1600" b="1" i="1" u="none" dirty="0" smtClean="0">
              <a:solidFill>
                <a:schemeClr val="tx1"/>
              </a:solidFill>
              <a:latin typeface="Franklin Gothic Medium"/>
            </a:rPr>
            <a:t>● </a:t>
          </a:r>
          <a:r>
            <a:rPr lang="el-GR" sz="1600" b="1" i="1" u="none" dirty="0" smtClean="0">
              <a:solidFill>
                <a:schemeClr val="tx1"/>
              </a:solidFill>
            </a:rPr>
            <a:t>Ανάλυση της ερευνητική </a:t>
          </a:r>
          <a:r>
            <a:rPr lang="el-GR" sz="1600" b="1" i="1" dirty="0" smtClean="0">
              <a:solidFill>
                <a:schemeClr val="tx1"/>
              </a:solidFill>
            </a:rPr>
            <a:t>στρατηγικής και ανάπτυξη αποτελεσματικότερων ερευνητικών στρατηγικών</a:t>
          </a:r>
          <a:endParaRPr lang="el-GR" sz="1600" b="1" i="1" dirty="0">
            <a:solidFill>
              <a:schemeClr val="tx1"/>
            </a:solidFill>
          </a:endParaRPr>
        </a:p>
      </dgm:t>
    </dgm:pt>
    <dgm:pt modelId="{BE585C04-CFDF-4650-8376-FB8B7FBB55A9}" type="parTrans" cxnId="{94BAF7AC-3F15-414E-BD12-F6003161A95B}">
      <dgm:prSet/>
      <dgm:spPr/>
      <dgm:t>
        <a:bodyPr/>
        <a:lstStyle/>
        <a:p>
          <a:endParaRPr lang="el-GR" sz="2000" b="1">
            <a:solidFill>
              <a:schemeClr val="tx1"/>
            </a:solidFill>
          </a:endParaRPr>
        </a:p>
      </dgm:t>
    </dgm:pt>
    <dgm:pt modelId="{5E7AA6CF-C57F-4763-9389-0FF86FC94C45}" type="sibTrans" cxnId="{94BAF7AC-3F15-414E-BD12-F6003161A95B}">
      <dgm:prSet/>
      <dgm:spPr/>
      <dgm:t>
        <a:bodyPr/>
        <a:lstStyle/>
        <a:p>
          <a:endParaRPr lang="el-GR" sz="2000" b="1">
            <a:solidFill>
              <a:schemeClr val="tx1"/>
            </a:solidFill>
          </a:endParaRPr>
        </a:p>
      </dgm:t>
    </dgm:pt>
    <dgm:pt modelId="{DF0D5F41-CDD2-4998-A935-7607B4B6DE26}" type="pres">
      <dgm:prSet presAssocID="{6C1537F4-3028-4A0E-9742-68CFB99E5F0B}" presName="diagram" presStyleCnt="0">
        <dgm:presLayoutVars>
          <dgm:dir/>
          <dgm:resizeHandles val="exact"/>
        </dgm:presLayoutVars>
      </dgm:prSet>
      <dgm:spPr/>
      <dgm:t>
        <a:bodyPr/>
        <a:lstStyle/>
        <a:p>
          <a:endParaRPr lang="el-GR"/>
        </a:p>
      </dgm:t>
    </dgm:pt>
    <dgm:pt modelId="{D1B9BB32-721A-4FA1-B07A-0147A927394C}" type="pres">
      <dgm:prSet presAssocID="{9CFEE217-CDD2-4840-A2A2-84E47AFBDAB9}" presName="node" presStyleLbl="node1" presStyleIdx="0" presStyleCnt="5" custScaleY="211225">
        <dgm:presLayoutVars>
          <dgm:bulletEnabled val="1"/>
        </dgm:presLayoutVars>
      </dgm:prSet>
      <dgm:spPr/>
      <dgm:t>
        <a:bodyPr/>
        <a:lstStyle/>
        <a:p>
          <a:endParaRPr lang="el-GR"/>
        </a:p>
      </dgm:t>
    </dgm:pt>
    <dgm:pt modelId="{B6DB4D15-6CBC-4CC9-89DC-80098D939E6E}" type="pres">
      <dgm:prSet presAssocID="{34BF4069-C242-4CDE-9879-EF012E1CE68A}" presName="sibTrans" presStyleLbl="sibTrans2D1" presStyleIdx="0" presStyleCnt="4"/>
      <dgm:spPr/>
      <dgm:t>
        <a:bodyPr/>
        <a:lstStyle/>
        <a:p>
          <a:endParaRPr lang="el-GR"/>
        </a:p>
      </dgm:t>
    </dgm:pt>
    <dgm:pt modelId="{5D3C888F-195E-4C2D-A4DE-20FF57406221}" type="pres">
      <dgm:prSet presAssocID="{34BF4069-C242-4CDE-9879-EF012E1CE68A}" presName="connectorText" presStyleLbl="sibTrans2D1" presStyleIdx="0" presStyleCnt="4"/>
      <dgm:spPr/>
      <dgm:t>
        <a:bodyPr/>
        <a:lstStyle/>
        <a:p>
          <a:endParaRPr lang="el-GR"/>
        </a:p>
      </dgm:t>
    </dgm:pt>
    <dgm:pt modelId="{266EB903-0A0F-4E36-8146-5D82114EE6FE}" type="pres">
      <dgm:prSet presAssocID="{6EEF23A5-9DAB-41F5-A7B8-DDA9B09666EA}" presName="node" presStyleLbl="node1" presStyleIdx="1" presStyleCnt="5" custScaleX="106799" custScaleY="199796">
        <dgm:presLayoutVars>
          <dgm:bulletEnabled val="1"/>
        </dgm:presLayoutVars>
      </dgm:prSet>
      <dgm:spPr/>
      <dgm:t>
        <a:bodyPr/>
        <a:lstStyle/>
        <a:p>
          <a:endParaRPr lang="el-GR"/>
        </a:p>
      </dgm:t>
    </dgm:pt>
    <dgm:pt modelId="{E666E011-D757-4DBD-BDD0-51B5B76D385F}" type="pres">
      <dgm:prSet presAssocID="{D3C55F86-694B-4F7D-A424-E7C135A3B50F}" presName="sibTrans" presStyleLbl="sibTrans2D1" presStyleIdx="1" presStyleCnt="4"/>
      <dgm:spPr/>
      <dgm:t>
        <a:bodyPr/>
        <a:lstStyle/>
        <a:p>
          <a:endParaRPr lang="el-GR"/>
        </a:p>
      </dgm:t>
    </dgm:pt>
    <dgm:pt modelId="{568169D4-CBFA-4A70-A12E-D5F3BA6E4B48}" type="pres">
      <dgm:prSet presAssocID="{D3C55F86-694B-4F7D-A424-E7C135A3B50F}" presName="connectorText" presStyleLbl="sibTrans2D1" presStyleIdx="1" presStyleCnt="4"/>
      <dgm:spPr/>
      <dgm:t>
        <a:bodyPr/>
        <a:lstStyle/>
        <a:p>
          <a:endParaRPr lang="el-GR"/>
        </a:p>
      </dgm:t>
    </dgm:pt>
    <dgm:pt modelId="{A9D761DB-FAC6-461E-B12D-1F1F1ED33E99}" type="pres">
      <dgm:prSet presAssocID="{A73F6A65-F9E9-4232-AF59-3829EE2B18B2}" presName="node" presStyleLbl="node1" presStyleIdx="2" presStyleCnt="5" custScaleY="187850" custLinFactNeighborX="-1774" custLinFactNeighborY="-5873">
        <dgm:presLayoutVars>
          <dgm:bulletEnabled val="1"/>
        </dgm:presLayoutVars>
      </dgm:prSet>
      <dgm:spPr/>
      <dgm:t>
        <a:bodyPr/>
        <a:lstStyle/>
        <a:p>
          <a:endParaRPr lang="el-GR"/>
        </a:p>
      </dgm:t>
    </dgm:pt>
    <dgm:pt modelId="{CC039039-CE1E-495C-91BF-0276FCAF4793}" type="pres">
      <dgm:prSet presAssocID="{BB55836C-9B31-4BF7-86BB-1AB9E5496141}" presName="sibTrans" presStyleLbl="sibTrans2D1" presStyleIdx="2" presStyleCnt="4"/>
      <dgm:spPr/>
      <dgm:t>
        <a:bodyPr/>
        <a:lstStyle/>
        <a:p>
          <a:endParaRPr lang="el-GR"/>
        </a:p>
      </dgm:t>
    </dgm:pt>
    <dgm:pt modelId="{FF447DF1-6530-44E9-AA46-848B85C66637}" type="pres">
      <dgm:prSet presAssocID="{BB55836C-9B31-4BF7-86BB-1AB9E5496141}" presName="connectorText" presStyleLbl="sibTrans2D1" presStyleIdx="2" presStyleCnt="4"/>
      <dgm:spPr/>
      <dgm:t>
        <a:bodyPr/>
        <a:lstStyle/>
        <a:p>
          <a:endParaRPr lang="el-GR"/>
        </a:p>
      </dgm:t>
    </dgm:pt>
    <dgm:pt modelId="{B71D7589-7F3B-4777-A738-02CD78C80A77}" type="pres">
      <dgm:prSet presAssocID="{EAC23B2A-C421-48DC-8021-52722327BAD3}" presName="node" presStyleLbl="node1" presStyleIdx="3" presStyleCnt="5" custScaleX="110695" custScaleY="137828" custLinFactNeighborX="49" custLinFactNeighborY="-11042">
        <dgm:presLayoutVars>
          <dgm:bulletEnabled val="1"/>
        </dgm:presLayoutVars>
      </dgm:prSet>
      <dgm:spPr/>
      <dgm:t>
        <a:bodyPr/>
        <a:lstStyle/>
        <a:p>
          <a:endParaRPr lang="el-GR"/>
        </a:p>
      </dgm:t>
    </dgm:pt>
    <dgm:pt modelId="{3777D770-725A-451D-8E46-D52570A2325A}" type="pres">
      <dgm:prSet presAssocID="{9A033B1F-FCAE-4201-80A8-7D08A2FCFAF8}" presName="sibTrans" presStyleLbl="sibTrans2D1" presStyleIdx="3" presStyleCnt="4"/>
      <dgm:spPr/>
      <dgm:t>
        <a:bodyPr/>
        <a:lstStyle/>
        <a:p>
          <a:endParaRPr lang="el-GR"/>
        </a:p>
      </dgm:t>
    </dgm:pt>
    <dgm:pt modelId="{CA5E9CAC-3BBD-4FC8-9C05-FC83A497DB88}" type="pres">
      <dgm:prSet presAssocID="{9A033B1F-FCAE-4201-80A8-7D08A2FCFAF8}" presName="connectorText" presStyleLbl="sibTrans2D1" presStyleIdx="3" presStyleCnt="4"/>
      <dgm:spPr/>
      <dgm:t>
        <a:bodyPr/>
        <a:lstStyle/>
        <a:p>
          <a:endParaRPr lang="el-GR"/>
        </a:p>
      </dgm:t>
    </dgm:pt>
    <dgm:pt modelId="{01B9AE69-85D5-443E-BDE9-EC0D70A1B122}" type="pres">
      <dgm:prSet presAssocID="{10487D1D-BD83-4AD7-AE0B-9475BE71F177}" presName="node" presStyleLbl="node1" presStyleIdx="4" presStyleCnt="5" custScaleX="149091" custScaleY="137828" custLinFactNeighborX="-124" custLinFactNeighborY="-11042">
        <dgm:presLayoutVars>
          <dgm:bulletEnabled val="1"/>
        </dgm:presLayoutVars>
      </dgm:prSet>
      <dgm:spPr/>
      <dgm:t>
        <a:bodyPr/>
        <a:lstStyle/>
        <a:p>
          <a:endParaRPr lang="el-GR"/>
        </a:p>
      </dgm:t>
    </dgm:pt>
  </dgm:ptLst>
  <dgm:cxnLst>
    <dgm:cxn modelId="{7CDA77C8-5A36-4783-B95C-DE2C1F1DA501}" srcId="{6C1537F4-3028-4A0E-9742-68CFB99E5F0B}" destId="{6EEF23A5-9DAB-41F5-A7B8-DDA9B09666EA}" srcOrd="1" destOrd="0" parTransId="{E18D942A-D1CC-4976-B6A2-4D296692C5DD}" sibTransId="{D3C55F86-694B-4F7D-A424-E7C135A3B50F}"/>
    <dgm:cxn modelId="{4C27AB3E-BCFE-46DB-8B5C-B8C580582C4E}" type="presOf" srcId="{D3C55F86-694B-4F7D-A424-E7C135A3B50F}" destId="{568169D4-CBFA-4A70-A12E-D5F3BA6E4B48}" srcOrd="1" destOrd="0" presId="urn:microsoft.com/office/officeart/2005/8/layout/process5"/>
    <dgm:cxn modelId="{01665E27-8247-4131-8BE5-5D8E54B2CB0F}" srcId="{6C1537F4-3028-4A0E-9742-68CFB99E5F0B}" destId="{A73F6A65-F9E9-4232-AF59-3829EE2B18B2}" srcOrd="2" destOrd="0" parTransId="{48553E23-8E59-431F-ABDF-BCE0F63CB3C7}" sibTransId="{BB55836C-9B31-4BF7-86BB-1AB9E5496141}"/>
    <dgm:cxn modelId="{34E4C04C-EBBD-4453-AE12-0A511435F752}" type="presOf" srcId="{9A033B1F-FCAE-4201-80A8-7D08A2FCFAF8}" destId="{CA5E9CAC-3BBD-4FC8-9C05-FC83A497DB88}" srcOrd="1" destOrd="0" presId="urn:microsoft.com/office/officeart/2005/8/layout/process5"/>
    <dgm:cxn modelId="{5CDD32CF-56A4-403D-954A-58EEA10A1644}" type="presOf" srcId="{6C1537F4-3028-4A0E-9742-68CFB99E5F0B}" destId="{DF0D5F41-CDD2-4998-A935-7607B4B6DE26}" srcOrd="0" destOrd="0" presId="urn:microsoft.com/office/officeart/2005/8/layout/process5"/>
    <dgm:cxn modelId="{B293C183-7ADC-45B5-959B-D8E6E1A80488}" type="presOf" srcId="{BB55836C-9B31-4BF7-86BB-1AB9E5496141}" destId="{FF447DF1-6530-44E9-AA46-848B85C66637}" srcOrd="1" destOrd="0" presId="urn:microsoft.com/office/officeart/2005/8/layout/process5"/>
    <dgm:cxn modelId="{8985FF12-4D82-44C6-8621-9BCD52EC9143}" type="presOf" srcId="{A73F6A65-F9E9-4232-AF59-3829EE2B18B2}" destId="{A9D761DB-FAC6-461E-B12D-1F1F1ED33E99}" srcOrd="0" destOrd="0" presId="urn:microsoft.com/office/officeart/2005/8/layout/process5"/>
    <dgm:cxn modelId="{0226A4A6-3D79-40DF-94B6-48E35D568592}" type="presOf" srcId="{6EEF23A5-9DAB-41F5-A7B8-DDA9B09666EA}" destId="{266EB903-0A0F-4E36-8146-5D82114EE6FE}" srcOrd="0" destOrd="0" presId="urn:microsoft.com/office/officeart/2005/8/layout/process5"/>
    <dgm:cxn modelId="{FE57012B-DCA6-467F-AD8E-2DDF35EAFC37}" type="presOf" srcId="{9CFEE217-CDD2-4840-A2A2-84E47AFBDAB9}" destId="{D1B9BB32-721A-4FA1-B07A-0147A927394C}" srcOrd="0" destOrd="0" presId="urn:microsoft.com/office/officeart/2005/8/layout/process5"/>
    <dgm:cxn modelId="{5094B3C4-D348-43E4-B896-3364ADE20655}" srcId="{6C1537F4-3028-4A0E-9742-68CFB99E5F0B}" destId="{EAC23B2A-C421-48DC-8021-52722327BAD3}" srcOrd="3" destOrd="0" parTransId="{053C4C33-82ED-4C68-8E44-6DF7A9B42BF1}" sibTransId="{9A033B1F-FCAE-4201-80A8-7D08A2FCFAF8}"/>
    <dgm:cxn modelId="{916BFBC8-940E-46EA-A072-F71BF6B531E8}" type="presOf" srcId="{EAC23B2A-C421-48DC-8021-52722327BAD3}" destId="{B71D7589-7F3B-4777-A738-02CD78C80A77}" srcOrd="0" destOrd="0" presId="urn:microsoft.com/office/officeart/2005/8/layout/process5"/>
    <dgm:cxn modelId="{AE928064-F525-4A9E-9F27-1F981BBC3F43}" type="presOf" srcId="{BB55836C-9B31-4BF7-86BB-1AB9E5496141}" destId="{CC039039-CE1E-495C-91BF-0276FCAF4793}" srcOrd="0" destOrd="0" presId="urn:microsoft.com/office/officeart/2005/8/layout/process5"/>
    <dgm:cxn modelId="{7A48AD88-E151-4366-8506-388B04F40CE1}" type="presOf" srcId="{D3C55F86-694B-4F7D-A424-E7C135A3B50F}" destId="{E666E011-D757-4DBD-BDD0-51B5B76D385F}" srcOrd="0" destOrd="0" presId="urn:microsoft.com/office/officeart/2005/8/layout/process5"/>
    <dgm:cxn modelId="{752DE516-4576-4F7D-8868-DF248F3D1887}" srcId="{6C1537F4-3028-4A0E-9742-68CFB99E5F0B}" destId="{9CFEE217-CDD2-4840-A2A2-84E47AFBDAB9}" srcOrd="0" destOrd="0" parTransId="{9AFBA5CF-A6D3-40CF-8DB3-264CB93790B0}" sibTransId="{34BF4069-C242-4CDE-9879-EF012E1CE68A}"/>
    <dgm:cxn modelId="{FFBDB278-1996-4651-872F-F981AAFDF00D}" type="presOf" srcId="{9A033B1F-FCAE-4201-80A8-7D08A2FCFAF8}" destId="{3777D770-725A-451D-8E46-D52570A2325A}" srcOrd="0" destOrd="0" presId="urn:microsoft.com/office/officeart/2005/8/layout/process5"/>
    <dgm:cxn modelId="{94BAF7AC-3F15-414E-BD12-F6003161A95B}" srcId="{6C1537F4-3028-4A0E-9742-68CFB99E5F0B}" destId="{10487D1D-BD83-4AD7-AE0B-9475BE71F177}" srcOrd="4" destOrd="0" parTransId="{BE585C04-CFDF-4650-8376-FB8B7FBB55A9}" sibTransId="{5E7AA6CF-C57F-4763-9389-0FF86FC94C45}"/>
    <dgm:cxn modelId="{DD9529D6-48DF-483B-A1EC-114A514725E6}" type="presOf" srcId="{34BF4069-C242-4CDE-9879-EF012E1CE68A}" destId="{5D3C888F-195E-4C2D-A4DE-20FF57406221}" srcOrd="1" destOrd="0" presId="urn:microsoft.com/office/officeart/2005/8/layout/process5"/>
    <dgm:cxn modelId="{B7AFEC57-1850-4587-BCEF-33ABF7D34483}" type="presOf" srcId="{10487D1D-BD83-4AD7-AE0B-9475BE71F177}" destId="{01B9AE69-85D5-443E-BDE9-EC0D70A1B122}" srcOrd="0" destOrd="0" presId="urn:microsoft.com/office/officeart/2005/8/layout/process5"/>
    <dgm:cxn modelId="{9A4895A1-639B-4DF7-BC5C-8EB6C091E37F}" type="presOf" srcId="{34BF4069-C242-4CDE-9879-EF012E1CE68A}" destId="{B6DB4D15-6CBC-4CC9-89DC-80098D939E6E}" srcOrd="0" destOrd="0" presId="urn:microsoft.com/office/officeart/2005/8/layout/process5"/>
    <dgm:cxn modelId="{DF0C7517-755D-4870-B4FE-2B9F2983E904}" type="presParOf" srcId="{DF0D5F41-CDD2-4998-A935-7607B4B6DE26}" destId="{D1B9BB32-721A-4FA1-B07A-0147A927394C}" srcOrd="0" destOrd="0" presId="urn:microsoft.com/office/officeart/2005/8/layout/process5"/>
    <dgm:cxn modelId="{C2E92DA2-29D4-4994-80F1-CFD3D8558451}" type="presParOf" srcId="{DF0D5F41-CDD2-4998-A935-7607B4B6DE26}" destId="{B6DB4D15-6CBC-4CC9-89DC-80098D939E6E}" srcOrd="1" destOrd="0" presId="urn:microsoft.com/office/officeart/2005/8/layout/process5"/>
    <dgm:cxn modelId="{F4E785C5-7B7E-4E29-AEF4-D9F6AC81DE8E}" type="presParOf" srcId="{B6DB4D15-6CBC-4CC9-89DC-80098D939E6E}" destId="{5D3C888F-195E-4C2D-A4DE-20FF57406221}" srcOrd="0" destOrd="0" presId="urn:microsoft.com/office/officeart/2005/8/layout/process5"/>
    <dgm:cxn modelId="{17434A12-9F69-44A3-AC46-87EC173B37A6}" type="presParOf" srcId="{DF0D5F41-CDD2-4998-A935-7607B4B6DE26}" destId="{266EB903-0A0F-4E36-8146-5D82114EE6FE}" srcOrd="2" destOrd="0" presId="urn:microsoft.com/office/officeart/2005/8/layout/process5"/>
    <dgm:cxn modelId="{D3FF1CEA-66D8-44D2-8783-1BB8F613D18E}" type="presParOf" srcId="{DF0D5F41-CDD2-4998-A935-7607B4B6DE26}" destId="{E666E011-D757-4DBD-BDD0-51B5B76D385F}" srcOrd="3" destOrd="0" presId="urn:microsoft.com/office/officeart/2005/8/layout/process5"/>
    <dgm:cxn modelId="{6F8B9699-1197-473B-95E6-E6462B7DF86A}" type="presParOf" srcId="{E666E011-D757-4DBD-BDD0-51B5B76D385F}" destId="{568169D4-CBFA-4A70-A12E-D5F3BA6E4B48}" srcOrd="0" destOrd="0" presId="urn:microsoft.com/office/officeart/2005/8/layout/process5"/>
    <dgm:cxn modelId="{3468AE86-0238-4C28-8391-CAC60B956B96}" type="presParOf" srcId="{DF0D5F41-CDD2-4998-A935-7607B4B6DE26}" destId="{A9D761DB-FAC6-461E-B12D-1F1F1ED33E99}" srcOrd="4" destOrd="0" presId="urn:microsoft.com/office/officeart/2005/8/layout/process5"/>
    <dgm:cxn modelId="{2C660CEE-95C2-4D09-956B-82E0A29BFEA7}" type="presParOf" srcId="{DF0D5F41-CDD2-4998-A935-7607B4B6DE26}" destId="{CC039039-CE1E-495C-91BF-0276FCAF4793}" srcOrd="5" destOrd="0" presId="urn:microsoft.com/office/officeart/2005/8/layout/process5"/>
    <dgm:cxn modelId="{D7999E34-CA9B-4D6F-84E6-64C623306927}" type="presParOf" srcId="{CC039039-CE1E-495C-91BF-0276FCAF4793}" destId="{FF447DF1-6530-44E9-AA46-848B85C66637}" srcOrd="0" destOrd="0" presId="urn:microsoft.com/office/officeart/2005/8/layout/process5"/>
    <dgm:cxn modelId="{2079532A-0C39-4630-A6C3-B525A64AB83A}" type="presParOf" srcId="{DF0D5F41-CDD2-4998-A935-7607B4B6DE26}" destId="{B71D7589-7F3B-4777-A738-02CD78C80A77}" srcOrd="6" destOrd="0" presId="urn:microsoft.com/office/officeart/2005/8/layout/process5"/>
    <dgm:cxn modelId="{64A39558-DB8C-4DAB-8742-2C5280562B06}" type="presParOf" srcId="{DF0D5F41-CDD2-4998-A935-7607B4B6DE26}" destId="{3777D770-725A-451D-8E46-D52570A2325A}" srcOrd="7" destOrd="0" presId="urn:microsoft.com/office/officeart/2005/8/layout/process5"/>
    <dgm:cxn modelId="{BBF4008F-5AED-4AD2-8BEE-F90CB067E147}" type="presParOf" srcId="{3777D770-725A-451D-8E46-D52570A2325A}" destId="{CA5E9CAC-3BBD-4FC8-9C05-FC83A497DB88}" srcOrd="0" destOrd="0" presId="urn:microsoft.com/office/officeart/2005/8/layout/process5"/>
    <dgm:cxn modelId="{5A67C8DF-043A-495A-9E64-C42494768A2E}" type="presParOf" srcId="{DF0D5F41-CDD2-4998-A935-7607B4B6DE26}" destId="{01B9AE69-85D5-443E-BDE9-EC0D70A1B122}" srcOrd="8" destOrd="0" presId="urn:microsoft.com/office/officeart/2005/8/layout/process5"/>
  </dgm:cxnLst>
  <dgm:bg>
    <a:noFill/>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74EEAC1-208F-4A69-8A16-99B7BF1A865E}" type="doc">
      <dgm:prSet loTypeId="urn:microsoft.com/office/officeart/2005/8/layout/hList7#1" loCatId="list" qsTypeId="urn:microsoft.com/office/officeart/2005/8/quickstyle/simple1" qsCatId="simple" csTypeId="urn:microsoft.com/office/officeart/2005/8/colors/colorful1#1" csCatId="colorful" phldr="1"/>
      <dgm:spPr/>
      <dgm:t>
        <a:bodyPr/>
        <a:lstStyle/>
        <a:p>
          <a:endParaRPr lang="el-GR"/>
        </a:p>
      </dgm:t>
    </dgm:pt>
    <dgm:pt modelId="{C204C6BA-8F05-41E0-9AC4-F765B6938779}">
      <dgm:prSet phldrT="[Κείμενο]" custT="1"/>
      <dgm:spPr/>
      <dgm:t>
        <a:bodyPr anchor="ctr"/>
        <a:lstStyle/>
        <a:p>
          <a:r>
            <a:rPr lang="el-GR" altLang="el-GR" sz="2800" b="1" u="sng" kern="1200" dirty="0" smtClean="0">
              <a:solidFill>
                <a:srgbClr val="000000">
                  <a:lumMod val="95000"/>
                  <a:lumOff val="5000"/>
                </a:srgbClr>
              </a:solidFill>
              <a:effectLst>
                <a:glow rad="139700">
                  <a:srgbClr val="FFFF00">
                    <a:alpha val="40000"/>
                  </a:srgbClr>
                </a:glow>
              </a:effectLst>
              <a:latin typeface="Corbel"/>
              <a:ea typeface="+mn-ea"/>
              <a:cs typeface="Arial" charset="0"/>
            </a:rPr>
            <a:t>ΠΛΕΟΝΕΚΤΗΜΑΤΑ</a:t>
          </a:r>
        </a:p>
        <a:p>
          <a:r>
            <a:rPr lang="el-GR" altLang="el-GR" sz="2400" b="1" u="sng" kern="1200" dirty="0" smtClean="0">
              <a:solidFill>
                <a:srgbClr val="000000">
                  <a:lumMod val="95000"/>
                  <a:lumOff val="5000"/>
                </a:srgbClr>
              </a:solidFill>
              <a:effectLst>
                <a:glow rad="139700">
                  <a:srgbClr val="FFFF00">
                    <a:alpha val="40000"/>
                  </a:srgbClr>
                </a:glow>
              </a:effectLst>
              <a:latin typeface="Corbel"/>
              <a:ea typeface="+mn-ea"/>
              <a:cs typeface="Arial" charset="0"/>
            </a:rPr>
            <a:t>* ΑΜΕΣΗ </a:t>
          </a:r>
          <a:r>
            <a:rPr lang="el-GR" altLang="el-GR" sz="2400" b="1" u="none" kern="1200" dirty="0" smtClean="0">
              <a:solidFill>
                <a:srgbClr val="000000">
                  <a:lumMod val="95000"/>
                  <a:lumOff val="5000"/>
                </a:srgbClr>
              </a:solidFill>
              <a:effectLst>
                <a:glow rad="139700">
                  <a:srgbClr val="FFFF00">
                    <a:alpha val="40000"/>
                  </a:srgbClr>
                </a:glow>
              </a:effectLst>
              <a:latin typeface="Corbel"/>
              <a:ea typeface="+mn-ea"/>
              <a:cs typeface="Arial" charset="0"/>
            </a:rPr>
            <a:t>ΕΝΑΣΧΟΛΗΣΗ ΜΕ ΤΟ ΑΝΤΙΚΕΙΜΕΝΟ (</a:t>
          </a:r>
          <a:r>
            <a:rPr lang="el-GR" altLang="el-GR" sz="2400" b="1" u="none" kern="1200" dirty="0" err="1" smtClean="0">
              <a:solidFill>
                <a:srgbClr val="000000">
                  <a:lumMod val="95000"/>
                  <a:lumOff val="5000"/>
                </a:srgbClr>
              </a:solidFill>
              <a:effectLst>
                <a:glow rad="139700">
                  <a:srgbClr val="FFFF00">
                    <a:alpha val="40000"/>
                  </a:srgbClr>
                </a:glow>
              </a:effectLst>
              <a:latin typeface="Corbel"/>
              <a:ea typeface="+mn-ea"/>
              <a:cs typeface="Arial" charset="0"/>
            </a:rPr>
            <a:t>hands</a:t>
          </a:r>
          <a:r>
            <a:rPr lang="el-GR" altLang="el-GR" sz="2400" b="1" u="none" kern="1200" dirty="0" smtClean="0">
              <a:solidFill>
                <a:srgbClr val="000000">
                  <a:lumMod val="95000"/>
                  <a:lumOff val="5000"/>
                </a:srgbClr>
              </a:solidFill>
              <a:effectLst>
                <a:glow rad="139700">
                  <a:srgbClr val="FFFF00">
                    <a:alpha val="40000"/>
                  </a:srgbClr>
                </a:glow>
              </a:effectLst>
              <a:latin typeface="Corbel"/>
              <a:ea typeface="+mn-ea"/>
              <a:cs typeface="Arial" charset="0"/>
            </a:rPr>
            <a:t>-</a:t>
          </a:r>
          <a:r>
            <a:rPr lang="el-GR" altLang="el-GR" sz="2400" b="1" u="none" kern="1200" dirty="0" err="1" smtClean="0">
              <a:solidFill>
                <a:srgbClr val="000000">
                  <a:lumMod val="95000"/>
                  <a:lumOff val="5000"/>
                </a:srgbClr>
              </a:solidFill>
              <a:effectLst>
                <a:glow rad="139700">
                  <a:srgbClr val="FFFF00">
                    <a:alpha val="40000"/>
                  </a:srgbClr>
                </a:glow>
              </a:effectLst>
              <a:latin typeface="Corbel"/>
              <a:ea typeface="+mn-ea"/>
              <a:cs typeface="Arial" charset="0"/>
            </a:rPr>
            <a:t>on</a:t>
          </a:r>
          <a:r>
            <a:rPr lang="el-GR" altLang="el-GR" sz="2400" b="1" u="none" kern="1200" dirty="0" smtClean="0">
              <a:solidFill>
                <a:srgbClr val="000000">
                  <a:lumMod val="95000"/>
                  <a:lumOff val="5000"/>
                </a:srgbClr>
              </a:solidFill>
              <a:effectLst>
                <a:glow rad="139700">
                  <a:srgbClr val="FFFF00">
                    <a:alpha val="40000"/>
                  </a:srgbClr>
                </a:glow>
              </a:effectLst>
              <a:latin typeface="Corbel"/>
              <a:ea typeface="+mn-ea"/>
              <a:cs typeface="Arial" charset="0"/>
            </a:rPr>
            <a:t> </a:t>
          </a:r>
          <a:r>
            <a:rPr lang="el-GR" altLang="el-GR" sz="2400" b="1" u="none" kern="1200" dirty="0" err="1" smtClean="0">
              <a:solidFill>
                <a:srgbClr val="000000">
                  <a:lumMod val="95000"/>
                  <a:lumOff val="5000"/>
                </a:srgbClr>
              </a:solidFill>
              <a:effectLst>
                <a:glow rad="139700">
                  <a:srgbClr val="FFFF00">
                    <a:alpha val="40000"/>
                  </a:srgbClr>
                </a:glow>
              </a:effectLst>
              <a:latin typeface="Corbel"/>
              <a:ea typeface="+mn-ea"/>
              <a:cs typeface="Arial" charset="0"/>
            </a:rPr>
            <a:t>experience</a:t>
          </a:r>
          <a:r>
            <a:rPr lang="el-GR" altLang="el-GR" sz="2400" b="1" u="none" kern="1200" dirty="0" smtClean="0">
              <a:solidFill>
                <a:srgbClr val="000000">
                  <a:lumMod val="95000"/>
                  <a:lumOff val="5000"/>
                </a:srgbClr>
              </a:solidFill>
              <a:effectLst>
                <a:glow rad="139700">
                  <a:srgbClr val="FFFF00">
                    <a:alpha val="40000"/>
                  </a:srgbClr>
                </a:glow>
              </a:effectLst>
              <a:latin typeface="Corbel"/>
              <a:ea typeface="+mn-ea"/>
              <a:cs typeface="Arial" charset="0"/>
            </a:rPr>
            <a:t>)</a:t>
          </a:r>
        </a:p>
        <a:p>
          <a:r>
            <a:rPr lang="el-GR" altLang="el-GR" sz="2400" b="1" u="none" kern="1200" dirty="0" smtClean="0">
              <a:solidFill>
                <a:srgbClr val="000000">
                  <a:lumMod val="95000"/>
                  <a:lumOff val="5000"/>
                </a:srgbClr>
              </a:solidFill>
              <a:effectLst>
                <a:glow rad="139700">
                  <a:srgbClr val="FFFF00">
                    <a:alpha val="40000"/>
                  </a:srgbClr>
                </a:glow>
              </a:effectLst>
              <a:latin typeface="Corbel"/>
              <a:ea typeface="+mn-ea"/>
              <a:cs typeface="Arial" charset="0"/>
            </a:rPr>
            <a:t>* ΕΙΣΑΓΩΓΗ ΣΤΗΝ ΕΠΙΣΤΗΜΟΝΙΚΗ ΕΡΕΥΝΑ (διαδικασία, μεθοδολογία, εργαλεία)</a:t>
          </a:r>
        </a:p>
        <a:p>
          <a:r>
            <a:rPr lang="el-GR" altLang="el-GR" sz="2400" b="1" u="none" kern="1200" dirty="0" smtClean="0">
              <a:solidFill>
                <a:srgbClr val="000000">
                  <a:lumMod val="95000"/>
                  <a:lumOff val="5000"/>
                </a:srgbClr>
              </a:solidFill>
              <a:effectLst>
                <a:glow rad="139700">
                  <a:srgbClr val="FFFF00">
                    <a:alpha val="40000"/>
                  </a:srgbClr>
                </a:glow>
              </a:effectLst>
              <a:latin typeface="Corbel"/>
              <a:ea typeface="+mn-ea"/>
              <a:cs typeface="Arial" charset="0"/>
            </a:rPr>
            <a:t>* ΚΡΙΤΙΚΗ ΣΚΕΨΗ</a:t>
          </a:r>
        </a:p>
        <a:p>
          <a:r>
            <a:rPr lang="el-GR" altLang="el-GR" sz="2400" b="1" u="none" kern="1200" dirty="0" smtClean="0">
              <a:solidFill>
                <a:srgbClr val="000000">
                  <a:lumMod val="95000"/>
                  <a:lumOff val="5000"/>
                </a:srgbClr>
              </a:solidFill>
              <a:effectLst>
                <a:glow rad="139700">
                  <a:srgbClr val="FFFF00">
                    <a:alpha val="40000"/>
                  </a:srgbClr>
                </a:glow>
              </a:effectLst>
              <a:latin typeface="Corbel"/>
              <a:ea typeface="+mn-ea"/>
              <a:cs typeface="Arial" charset="0"/>
            </a:rPr>
            <a:t>*ΑΥΤΟΡΡΥΘΜΙΣΗ / ΜΕΤΑΓΝΩΣΤΙΚΕΣ ΔΕΞΙΟΤΗΤΕΣ</a:t>
          </a:r>
        </a:p>
        <a:p>
          <a:endParaRPr lang="el-GR" sz="2800" b="1" kern="1200" dirty="0">
            <a:solidFill>
              <a:srgbClr val="000000">
                <a:lumMod val="95000"/>
                <a:lumOff val="5000"/>
              </a:srgbClr>
            </a:solidFill>
            <a:effectLst>
              <a:glow rad="139700">
                <a:srgbClr val="FFFF00">
                  <a:alpha val="40000"/>
                </a:srgbClr>
              </a:glow>
            </a:effectLst>
            <a:latin typeface="Corbel"/>
            <a:ea typeface="+mn-ea"/>
            <a:cs typeface="Arial" charset="0"/>
          </a:endParaRPr>
        </a:p>
      </dgm:t>
    </dgm:pt>
    <dgm:pt modelId="{6E1DA6CC-F5C2-456B-B739-F53FE186ED70}" type="parTrans" cxnId="{42D21139-EC61-4B40-A8EC-477D3841D7E9}">
      <dgm:prSet/>
      <dgm:spPr/>
      <dgm:t>
        <a:bodyPr/>
        <a:lstStyle/>
        <a:p>
          <a:endParaRPr lang="el-GR"/>
        </a:p>
      </dgm:t>
    </dgm:pt>
    <dgm:pt modelId="{7B26885A-6B30-4B0C-897B-E3B1B988C67F}" type="sibTrans" cxnId="{42D21139-EC61-4B40-A8EC-477D3841D7E9}">
      <dgm:prSet/>
      <dgm:spPr/>
      <dgm:t>
        <a:bodyPr/>
        <a:lstStyle/>
        <a:p>
          <a:endParaRPr lang="el-GR"/>
        </a:p>
      </dgm:t>
    </dgm:pt>
    <dgm:pt modelId="{CC35DA6E-770E-4E8F-AA39-59845C0C3116}">
      <dgm:prSet phldrT="[Κείμενο]" custT="1"/>
      <dgm:spPr/>
      <dgm:t>
        <a:bodyPr/>
        <a:lstStyle/>
        <a:p>
          <a:r>
            <a:rPr lang="el-GR" altLang="el-GR" sz="2800" b="1" u="sng" kern="1200" dirty="0" smtClean="0">
              <a:solidFill>
                <a:srgbClr val="000000">
                  <a:lumMod val="95000"/>
                  <a:lumOff val="5000"/>
                </a:srgbClr>
              </a:solidFill>
              <a:effectLst>
                <a:glow rad="139700">
                  <a:srgbClr val="FFFF00">
                    <a:alpha val="40000"/>
                  </a:srgbClr>
                </a:glow>
              </a:effectLst>
              <a:latin typeface="Corbel"/>
              <a:ea typeface="+mn-ea"/>
              <a:cs typeface="Arial" charset="0"/>
            </a:rPr>
            <a:t>ΜΕΙΟΝΕΚΤΗΜΑΤΑ</a:t>
          </a:r>
        </a:p>
        <a:p>
          <a:r>
            <a:rPr lang="el-GR" altLang="el-GR" sz="2400" b="1" u="none" kern="1200" dirty="0" smtClean="0">
              <a:solidFill>
                <a:srgbClr val="000000">
                  <a:lumMod val="95000"/>
                  <a:lumOff val="5000"/>
                </a:srgbClr>
              </a:solidFill>
              <a:effectLst>
                <a:glow rad="139700">
                  <a:srgbClr val="FFFF00">
                    <a:alpha val="40000"/>
                  </a:srgbClr>
                </a:glow>
              </a:effectLst>
              <a:latin typeface="Corbel"/>
              <a:ea typeface="+mn-ea"/>
              <a:cs typeface="Arial" charset="0"/>
            </a:rPr>
            <a:t>* ΧΡΟΝΟΒΟΡΑ ΜΕΘΟΔΟΣ</a:t>
          </a:r>
        </a:p>
        <a:p>
          <a:r>
            <a:rPr lang="el-GR" altLang="el-GR" sz="2400" b="1" u="none" kern="1200" dirty="0" smtClean="0">
              <a:solidFill>
                <a:srgbClr val="000000">
                  <a:lumMod val="95000"/>
                  <a:lumOff val="5000"/>
                </a:srgbClr>
              </a:solidFill>
              <a:effectLst>
                <a:glow rad="139700">
                  <a:srgbClr val="FFFF00">
                    <a:alpha val="40000"/>
                  </a:srgbClr>
                </a:glow>
              </a:effectLst>
              <a:latin typeface="Corbel"/>
              <a:ea typeface="+mn-ea"/>
              <a:cs typeface="Arial" charset="0"/>
            </a:rPr>
            <a:t>* ΑΠΑΙΤΕΙ: ΕΥΕΛΙΚΤΟΥΣ ΕΚΠΑΙΔΕΥΤΙΚΟΥΣ με ΔΕΞΙΟΤΗΤΕΣ ΣΤΗΝ ΕΡΕΥΝΗΤΙΚΗ ΔΙΑΔΙΚΑΣΙΑ</a:t>
          </a:r>
        </a:p>
        <a:p>
          <a:r>
            <a:rPr lang="el-GR" altLang="el-GR" sz="2400" b="1" u="none" kern="1200" dirty="0" smtClean="0">
              <a:solidFill>
                <a:srgbClr val="000000">
                  <a:lumMod val="95000"/>
                  <a:lumOff val="5000"/>
                </a:srgbClr>
              </a:solidFill>
              <a:effectLst>
                <a:glow rad="139700">
                  <a:srgbClr val="FFFF00">
                    <a:alpha val="40000"/>
                  </a:srgbClr>
                </a:glow>
              </a:effectLst>
              <a:latin typeface="Corbel"/>
              <a:ea typeface="+mn-ea"/>
              <a:cs typeface="Arial" charset="0"/>
            </a:rPr>
            <a:t>* ΥΠΑΡΞΗ ΠΗΓΩΝ ΔΕΔΟΜΕΝΩΝ</a:t>
          </a:r>
        </a:p>
        <a:p>
          <a:r>
            <a:rPr lang="el-GR" altLang="el-GR" sz="2400" b="1" u="none" kern="1200" dirty="0" smtClean="0">
              <a:solidFill>
                <a:srgbClr val="000000">
                  <a:lumMod val="95000"/>
                  <a:lumOff val="5000"/>
                </a:srgbClr>
              </a:solidFill>
              <a:effectLst>
                <a:glow rad="139700">
                  <a:srgbClr val="FFFF00">
                    <a:alpha val="40000"/>
                  </a:srgbClr>
                </a:glow>
              </a:effectLst>
              <a:latin typeface="Corbel"/>
              <a:ea typeface="+mn-ea"/>
              <a:cs typeface="Arial" charset="0"/>
            </a:rPr>
            <a:t>* ΥΛΙΚΟΤΕΧΝΙΚΗ ΥΠΟΔΟΜΗ</a:t>
          </a:r>
        </a:p>
        <a:p>
          <a:pPr algn="ctr"/>
          <a:endParaRPr lang="el-GR" sz="2800" b="1" kern="1200" dirty="0">
            <a:solidFill>
              <a:srgbClr val="000000">
                <a:lumMod val="95000"/>
                <a:lumOff val="5000"/>
              </a:srgbClr>
            </a:solidFill>
            <a:effectLst>
              <a:glow rad="139700">
                <a:srgbClr val="FFFF00">
                  <a:alpha val="40000"/>
                </a:srgbClr>
              </a:glow>
            </a:effectLst>
            <a:latin typeface="Corbel"/>
            <a:ea typeface="+mn-ea"/>
            <a:cs typeface="Arial" charset="0"/>
          </a:endParaRPr>
        </a:p>
      </dgm:t>
    </dgm:pt>
    <dgm:pt modelId="{19441B21-17C2-49A5-8434-35DD24CB554F}" type="parTrans" cxnId="{A7B4226B-0FCA-431A-9E1F-7EE9367931C3}">
      <dgm:prSet/>
      <dgm:spPr/>
      <dgm:t>
        <a:bodyPr/>
        <a:lstStyle/>
        <a:p>
          <a:endParaRPr lang="el-GR"/>
        </a:p>
      </dgm:t>
    </dgm:pt>
    <dgm:pt modelId="{276985E1-F176-4FC7-8889-AF010165DD71}" type="sibTrans" cxnId="{A7B4226B-0FCA-431A-9E1F-7EE9367931C3}">
      <dgm:prSet/>
      <dgm:spPr/>
      <dgm:t>
        <a:bodyPr/>
        <a:lstStyle/>
        <a:p>
          <a:endParaRPr lang="el-GR"/>
        </a:p>
      </dgm:t>
    </dgm:pt>
    <dgm:pt modelId="{08814030-984D-4683-9D01-C428B85B9E1C}" type="pres">
      <dgm:prSet presAssocID="{774EEAC1-208F-4A69-8A16-99B7BF1A865E}" presName="Name0" presStyleCnt="0">
        <dgm:presLayoutVars>
          <dgm:dir/>
          <dgm:resizeHandles val="exact"/>
        </dgm:presLayoutVars>
      </dgm:prSet>
      <dgm:spPr/>
      <dgm:t>
        <a:bodyPr/>
        <a:lstStyle/>
        <a:p>
          <a:endParaRPr lang="el-GR"/>
        </a:p>
      </dgm:t>
    </dgm:pt>
    <dgm:pt modelId="{BCA84BEB-A130-4E20-BE8E-8CED6FF0D087}" type="pres">
      <dgm:prSet presAssocID="{774EEAC1-208F-4A69-8A16-99B7BF1A865E}" presName="fgShape" presStyleLbl="fgShp" presStyleIdx="0" presStyleCnt="1" custScaleY="26223" custLinFactY="-277241" custLinFactNeighborX="921" custLinFactNeighborY="-300000"/>
      <dgm:spPr/>
    </dgm:pt>
    <dgm:pt modelId="{EBF122DA-6FA2-476F-88BB-4263F6D4C86E}" type="pres">
      <dgm:prSet presAssocID="{774EEAC1-208F-4A69-8A16-99B7BF1A865E}" presName="linComp" presStyleCnt="0"/>
      <dgm:spPr/>
    </dgm:pt>
    <dgm:pt modelId="{08FB6352-9A3B-433A-A529-0732D5446794}" type="pres">
      <dgm:prSet presAssocID="{C204C6BA-8F05-41E0-9AC4-F765B6938779}" presName="compNode" presStyleCnt="0"/>
      <dgm:spPr/>
    </dgm:pt>
    <dgm:pt modelId="{50A5B3B3-75E4-4BE9-A70B-C157F024DE0B}" type="pres">
      <dgm:prSet presAssocID="{C204C6BA-8F05-41E0-9AC4-F765B6938779}" presName="bkgdShape" presStyleLbl="node1" presStyleIdx="0" presStyleCnt="2" custScaleX="141701" custLinFactNeighborX="-67"/>
      <dgm:spPr/>
      <dgm:t>
        <a:bodyPr/>
        <a:lstStyle/>
        <a:p>
          <a:endParaRPr lang="el-GR"/>
        </a:p>
      </dgm:t>
    </dgm:pt>
    <dgm:pt modelId="{884FBD62-97C9-426C-BD23-D68E5BC6B6B6}" type="pres">
      <dgm:prSet presAssocID="{C204C6BA-8F05-41E0-9AC4-F765B6938779}" presName="nodeTx" presStyleLbl="node1" presStyleIdx="0" presStyleCnt="2">
        <dgm:presLayoutVars>
          <dgm:bulletEnabled val="1"/>
        </dgm:presLayoutVars>
      </dgm:prSet>
      <dgm:spPr/>
      <dgm:t>
        <a:bodyPr/>
        <a:lstStyle/>
        <a:p>
          <a:endParaRPr lang="el-GR"/>
        </a:p>
      </dgm:t>
    </dgm:pt>
    <dgm:pt modelId="{308D3CFF-E64C-4446-8973-FDCCA12178D5}" type="pres">
      <dgm:prSet presAssocID="{C204C6BA-8F05-41E0-9AC4-F765B6938779}" presName="invisiNode" presStyleLbl="node1" presStyleIdx="0" presStyleCnt="2"/>
      <dgm:spPr/>
    </dgm:pt>
    <dgm:pt modelId="{AF15937B-68EC-4A32-82EC-31A32F7FCBEF}" type="pres">
      <dgm:prSet presAssocID="{C204C6BA-8F05-41E0-9AC4-F765B6938779}" presName="imagNode" presStyleLbl="fgImgPlace1" presStyleIdx="0" presStyleCnt="2" custScaleX="37056" custScaleY="40552" custLinFactNeighborX="-5116" custLinFactNeighborY="-45117"/>
      <dgm:spPr>
        <a:blipFill rotWithShape="1">
          <a:blip xmlns:r="http://schemas.openxmlformats.org/officeDocument/2006/relationships" r:embed="rId1"/>
          <a:stretch>
            <a:fillRect/>
          </a:stretch>
        </a:blipFill>
      </dgm:spPr>
      <dgm:t>
        <a:bodyPr/>
        <a:lstStyle/>
        <a:p>
          <a:endParaRPr lang="el-GR"/>
        </a:p>
      </dgm:t>
    </dgm:pt>
    <dgm:pt modelId="{B269B0E3-4030-45F4-8B46-3F7A83B0B458}" type="pres">
      <dgm:prSet presAssocID="{7B26885A-6B30-4B0C-897B-E3B1B988C67F}" presName="sibTrans" presStyleLbl="sibTrans2D1" presStyleIdx="0" presStyleCnt="0"/>
      <dgm:spPr/>
      <dgm:t>
        <a:bodyPr/>
        <a:lstStyle/>
        <a:p>
          <a:endParaRPr lang="el-GR"/>
        </a:p>
      </dgm:t>
    </dgm:pt>
    <dgm:pt modelId="{77DEEECD-0FC7-437D-8825-8DC664EDA847}" type="pres">
      <dgm:prSet presAssocID="{CC35DA6E-770E-4E8F-AA39-59845C0C3116}" presName="compNode" presStyleCnt="0"/>
      <dgm:spPr/>
    </dgm:pt>
    <dgm:pt modelId="{EF598876-2748-4902-ADB0-AFCA4FE67323}" type="pres">
      <dgm:prSet presAssocID="{CC35DA6E-770E-4E8F-AA39-59845C0C3116}" presName="bkgdShape" presStyleLbl="node1" presStyleIdx="1" presStyleCnt="2" custScaleX="142758"/>
      <dgm:spPr/>
      <dgm:t>
        <a:bodyPr/>
        <a:lstStyle/>
        <a:p>
          <a:endParaRPr lang="el-GR"/>
        </a:p>
      </dgm:t>
    </dgm:pt>
    <dgm:pt modelId="{092968E8-C80A-47FD-B120-63F8234E850E}" type="pres">
      <dgm:prSet presAssocID="{CC35DA6E-770E-4E8F-AA39-59845C0C3116}" presName="nodeTx" presStyleLbl="node1" presStyleIdx="1" presStyleCnt="2">
        <dgm:presLayoutVars>
          <dgm:bulletEnabled val="1"/>
        </dgm:presLayoutVars>
      </dgm:prSet>
      <dgm:spPr/>
      <dgm:t>
        <a:bodyPr/>
        <a:lstStyle/>
        <a:p>
          <a:endParaRPr lang="el-GR"/>
        </a:p>
      </dgm:t>
    </dgm:pt>
    <dgm:pt modelId="{27AA7759-51CA-45F6-83C8-3CB9C5025D1A}" type="pres">
      <dgm:prSet presAssocID="{CC35DA6E-770E-4E8F-AA39-59845C0C3116}" presName="invisiNode" presStyleLbl="node1" presStyleIdx="1" presStyleCnt="2"/>
      <dgm:spPr/>
    </dgm:pt>
    <dgm:pt modelId="{83EA24FC-647F-4AC6-B748-E8B85C691CBC}" type="pres">
      <dgm:prSet presAssocID="{CC35DA6E-770E-4E8F-AA39-59845C0C3116}" presName="imagNode" presStyleLbl="fgImgPlace1" presStyleIdx="1" presStyleCnt="2" custScaleX="39650" custScaleY="42302" custLinFactNeighborX="-11051" custLinFactNeighborY="-44242"/>
      <dgm:spPr>
        <a:blipFill rotWithShape="1">
          <a:blip xmlns:r="http://schemas.openxmlformats.org/officeDocument/2006/relationships" r:embed="rId2"/>
          <a:stretch>
            <a:fillRect/>
          </a:stretch>
        </a:blipFill>
      </dgm:spPr>
      <dgm:t>
        <a:bodyPr/>
        <a:lstStyle/>
        <a:p>
          <a:endParaRPr lang="el-GR"/>
        </a:p>
      </dgm:t>
    </dgm:pt>
  </dgm:ptLst>
  <dgm:cxnLst>
    <dgm:cxn modelId="{E53E45E4-4B24-4551-8323-92ED5052DA65}" type="presOf" srcId="{CC35DA6E-770E-4E8F-AA39-59845C0C3116}" destId="{092968E8-C80A-47FD-B120-63F8234E850E}" srcOrd="1" destOrd="0" presId="urn:microsoft.com/office/officeart/2005/8/layout/hList7#1"/>
    <dgm:cxn modelId="{86D457C3-8368-4C2A-A506-24C0AA878A28}" type="presOf" srcId="{C204C6BA-8F05-41E0-9AC4-F765B6938779}" destId="{50A5B3B3-75E4-4BE9-A70B-C157F024DE0B}" srcOrd="0" destOrd="0" presId="urn:microsoft.com/office/officeart/2005/8/layout/hList7#1"/>
    <dgm:cxn modelId="{085A5EA9-AB1E-4FE5-82A0-1C1E9547D8EC}" type="presOf" srcId="{7B26885A-6B30-4B0C-897B-E3B1B988C67F}" destId="{B269B0E3-4030-45F4-8B46-3F7A83B0B458}" srcOrd="0" destOrd="0" presId="urn:microsoft.com/office/officeart/2005/8/layout/hList7#1"/>
    <dgm:cxn modelId="{42D21139-EC61-4B40-A8EC-477D3841D7E9}" srcId="{774EEAC1-208F-4A69-8A16-99B7BF1A865E}" destId="{C204C6BA-8F05-41E0-9AC4-F765B6938779}" srcOrd="0" destOrd="0" parTransId="{6E1DA6CC-F5C2-456B-B739-F53FE186ED70}" sibTransId="{7B26885A-6B30-4B0C-897B-E3B1B988C67F}"/>
    <dgm:cxn modelId="{A7B4226B-0FCA-431A-9E1F-7EE9367931C3}" srcId="{774EEAC1-208F-4A69-8A16-99B7BF1A865E}" destId="{CC35DA6E-770E-4E8F-AA39-59845C0C3116}" srcOrd="1" destOrd="0" parTransId="{19441B21-17C2-49A5-8434-35DD24CB554F}" sibTransId="{276985E1-F176-4FC7-8889-AF010165DD71}"/>
    <dgm:cxn modelId="{7D92E3E8-8258-453B-B769-D2E03269926F}" type="presOf" srcId="{C204C6BA-8F05-41E0-9AC4-F765B6938779}" destId="{884FBD62-97C9-426C-BD23-D68E5BC6B6B6}" srcOrd="1" destOrd="0" presId="urn:microsoft.com/office/officeart/2005/8/layout/hList7#1"/>
    <dgm:cxn modelId="{7141CB1B-BA8E-4EF5-9528-3A30E7CBBC3D}" type="presOf" srcId="{774EEAC1-208F-4A69-8A16-99B7BF1A865E}" destId="{08814030-984D-4683-9D01-C428B85B9E1C}" srcOrd="0" destOrd="0" presId="urn:microsoft.com/office/officeart/2005/8/layout/hList7#1"/>
    <dgm:cxn modelId="{C7CDD126-1D9F-4AD4-9D40-D63B49187D1E}" type="presOf" srcId="{CC35DA6E-770E-4E8F-AA39-59845C0C3116}" destId="{EF598876-2748-4902-ADB0-AFCA4FE67323}" srcOrd="0" destOrd="0" presId="urn:microsoft.com/office/officeart/2005/8/layout/hList7#1"/>
    <dgm:cxn modelId="{450B0E3A-5DBB-4084-9B26-96E6142600DB}" type="presParOf" srcId="{08814030-984D-4683-9D01-C428B85B9E1C}" destId="{BCA84BEB-A130-4E20-BE8E-8CED6FF0D087}" srcOrd="0" destOrd="0" presId="urn:microsoft.com/office/officeart/2005/8/layout/hList7#1"/>
    <dgm:cxn modelId="{CC5D3B39-C40E-4A6C-880E-24A7D6C7CE23}" type="presParOf" srcId="{08814030-984D-4683-9D01-C428B85B9E1C}" destId="{EBF122DA-6FA2-476F-88BB-4263F6D4C86E}" srcOrd="1" destOrd="0" presId="urn:microsoft.com/office/officeart/2005/8/layout/hList7#1"/>
    <dgm:cxn modelId="{D0C7C2F3-C53A-4E06-A2EF-C138A2BF9EA7}" type="presParOf" srcId="{EBF122DA-6FA2-476F-88BB-4263F6D4C86E}" destId="{08FB6352-9A3B-433A-A529-0732D5446794}" srcOrd="0" destOrd="0" presId="urn:microsoft.com/office/officeart/2005/8/layout/hList7#1"/>
    <dgm:cxn modelId="{F2E6BB1E-C776-4FB8-B538-72AD577FC8C9}" type="presParOf" srcId="{08FB6352-9A3B-433A-A529-0732D5446794}" destId="{50A5B3B3-75E4-4BE9-A70B-C157F024DE0B}" srcOrd="0" destOrd="0" presId="urn:microsoft.com/office/officeart/2005/8/layout/hList7#1"/>
    <dgm:cxn modelId="{315D093F-A04D-442C-8577-84B2CA8BBDF0}" type="presParOf" srcId="{08FB6352-9A3B-433A-A529-0732D5446794}" destId="{884FBD62-97C9-426C-BD23-D68E5BC6B6B6}" srcOrd="1" destOrd="0" presId="urn:microsoft.com/office/officeart/2005/8/layout/hList7#1"/>
    <dgm:cxn modelId="{66CF622B-DD8C-4CBF-AFD9-3BD22CE1E60B}" type="presParOf" srcId="{08FB6352-9A3B-433A-A529-0732D5446794}" destId="{308D3CFF-E64C-4446-8973-FDCCA12178D5}" srcOrd="2" destOrd="0" presId="urn:microsoft.com/office/officeart/2005/8/layout/hList7#1"/>
    <dgm:cxn modelId="{2B9F7804-17E6-4575-B3D4-78CDE744695B}" type="presParOf" srcId="{08FB6352-9A3B-433A-A529-0732D5446794}" destId="{AF15937B-68EC-4A32-82EC-31A32F7FCBEF}" srcOrd="3" destOrd="0" presId="urn:microsoft.com/office/officeart/2005/8/layout/hList7#1"/>
    <dgm:cxn modelId="{AA6970F4-D075-4A72-9C3B-414E919CCD0E}" type="presParOf" srcId="{EBF122DA-6FA2-476F-88BB-4263F6D4C86E}" destId="{B269B0E3-4030-45F4-8B46-3F7A83B0B458}" srcOrd="1" destOrd="0" presId="urn:microsoft.com/office/officeart/2005/8/layout/hList7#1"/>
    <dgm:cxn modelId="{33AF7735-548B-44E0-A1E4-89AA116EAAD1}" type="presParOf" srcId="{EBF122DA-6FA2-476F-88BB-4263F6D4C86E}" destId="{77DEEECD-0FC7-437D-8825-8DC664EDA847}" srcOrd="2" destOrd="0" presId="urn:microsoft.com/office/officeart/2005/8/layout/hList7#1"/>
    <dgm:cxn modelId="{1DD7262B-E4E6-4C6A-81FF-27370E2A1DCF}" type="presParOf" srcId="{77DEEECD-0FC7-437D-8825-8DC664EDA847}" destId="{EF598876-2748-4902-ADB0-AFCA4FE67323}" srcOrd="0" destOrd="0" presId="urn:microsoft.com/office/officeart/2005/8/layout/hList7#1"/>
    <dgm:cxn modelId="{D482CB8D-FE66-45B1-86DE-BDF5BE68709D}" type="presParOf" srcId="{77DEEECD-0FC7-437D-8825-8DC664EDA847}" destId="{092968E8-C80A-47FD-B120-63F8234E850E}" srcOrd="1" destOrd="0" presId="urn:microsoft.com/office/officeart/2005/8/layout/hList7#1"/>
    <dgm:cxn modelId="{F307E5E7-5FBA-400A-B28D-99528979BED2}" type="presParOf" srcId="{77DEEECD-0FC7-437D-8825-8DC664EDA847}" destId="{27AA7759-51CA-45F6-83C8-3CB9C5025D1A}" srcOrd="2" destOrd="0" presId="urn:microsoft.com/office/officeart/2005/8/layout/hList7#1"/>
    <dgm:cxn modelId="{32F6FB30-A34F-4BA7-96F3-7A830273BEE0}" type="presParOf" srcId="{77DEEECD-0FC7-437D-8825-8DC664EDA847}" destId="{83EA24FC-647F-4AC6-B748-E8B85C691CBC}" srcOrd="3" destOrd="0" presId="urn:microsoft.com/office/officeart/2005/8/layout/hList7#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657EBF-0613-4F2E-BBAE-37F0261A83A9}" type="doc">
      <dgm:prSet loTypeId="urn:microsoft.com/office/officeart/2005/8/layout/vList6" loCatId="list" qsTypeId="urn:microsoft.com/office/officeart/2005/8/quickstyle/simple1#2" qsCatId="simple" csTypeId="urn:microsoft.com/office/officeart/2005/8/colors/colorful1#5" csCatId="colorful" phldr="1"/>
      <dgm:spPr/>
      <dgm:t>
        <a:bodyPr/>
        <a:lstStyle/>
        <a:p>
          <a:endParaRPr lang="el-GR"/>
        </a:p>
      </dgm:t>
    </dgm:pt>
    <dgm:pt modelId="{8B9F98FB-459F-4158-9FB9-AC6037DF3A6A}">
      <dgm:prSet phldrT="[Κείμενο]" custT="1"/>
      <dgm:spPr>
        <a:xfrm>
          <a:off x="4018" y="339439"/>
          <a:ext cx="3288624" cy="1903243"/>
        </a:xfrm>
        <a:prstGeom prst="roundRect">
          <a:avLst/>
        </a:prstGeom>
        <a:solidFill>
          <a:srgbClr val="C0504D">
            <a:hueOff val="0"/>
            <a:satOff val="0"/>
            <a:lumOff val="0"/>
            <a:alphaOff val="0"/>
          </a:srgbClr>
        </a:solidFill>
        <a:ln w="19050" cap="flat" cmpd="sng" algn="ctr">
          <a:solidFill>
            <a:sysClr val="window" lastClr="FFFFFF">
              <a:hueOff val="0"/>
              <a:satOff val="0"/>
              <a:lumOff val="0"/>
              <a:alphaOff val="0"/>
            </a:sysClr>
          </a:solidFill>
          <a:prstDash val="solid"/>
        </a:ln>
        <a:effectLst/>
      </dgm:spPr>
      <dgm:t>
        <a:bodyPr/>
        <a:lstStyle/>
        <a:p>
          <a:pPr algn="ctr" rtl="0" fontAlgn="auto">
            <a:lnSpc>
              <a:spcPct val="80000"/>
            </a:lnSpc>
            <a:spcBef>
              <a:spcPct val="0"/>
            </a:spcBef>
            <a:spcAft>
              <a:spcPts val="0"/>
            </a:spcAft>
            <a:defRPr/>
          </a:pPr>
          <a:r>
            <a:rPr lang="el-GR" sz="3200" b="1" kern="1200" dirty="0" smtClean="0">
              <a:solidFill>
                <a:srgbClr val="000000">
                  <a:lumMod val="95000"/>
                  <a:lumOff val="5000"/>
                </a:srgbClr>
              </a:solidFill>
              <a:effectLst>
                <a:glow rad="139700">
                  <a:srgbClr val="FFFF00">
                    <a:alpha val="40000"/>
                  </a:srgbClr>
                </a:glow>
              </a:effectLst>
              <a:latin typeface="Corbel"/>
              <a:ea typeface="+mn-ea"/>
              <a:cs typeface="Arial" charset="0"/>
            </a:rPr>
            <a:t>Τρόποι Σκέψης</a:t>
          </a:r>
          <a:endParaRPr lang="el-GR" sz="3200" b="1" kern="1200" dirty="0">
            <a:solidFill>
              <a:srgbClr val="000000">
                <a:lumMod val="95000"/>
                <a:lumOff val="5000"/>
              </a:srgbClr>
            </a:solidFill>
            <a:effectLst>
              <a:glow rad="139700">
                <a:srgbClr val="FFFF00">
                  <a:alpha val="40000"/>
                </a:srgbClr>
              </a:glow>
            </a:effectLst>
            <a:latin typeface="Corbel"/>
            <a:ea typeface="+mn-ea"/>
            <a:cs typeface="Arial" charset="0"/>
          </a:endParaRPr>
        </a:p>
      </dgm:t>
    </dgm:pt>
    <dgm:pt modelId="{45CA192C-2CE6-4B23-8224-422C0EB014FD}" type="parTrans" cxnId="{456B181B-F51F-4047-9A0C-8F13179BAC9C}">
      <dgm:prSet/>
      <dgm:spPr/>
      <dgm:t>
        <a:bodyPr/>
        <a:lstStyle/>
        <a:p>
          <a:endParaRPr lang="el-GR"/>
        </a:p>
      </dgm:t>
    </dgm:pt>
    <dgm:pt modelId="{8D55CAE8-3788-4AEA-BA9C-E52C90B09E4B}" type="sibTrans" cxnId="{456B181B-F51F-4047-9A0C-8F13179BAC9C}">
      <dgm:prSet/>
      <dgm:spPr/>
      <dgm:t>
        <a:bodyPr/>
        <a:lstStyle/>
        <a:p>
          <a:endParaRPr lang="el-GR"/>
        </a:p>
      </dgm:t>
    </dgm:pt>
    <dgm:pt modelId="{DFDC3FF0-46C6-40CE-9266-B2B993F8B080}">
      <dgm:prSet phldrT="[Κείμενο]" custT="1"/>
      <dgm:spPr>
        <a:xfrm>
          <a:off x="4018" y="2702400"/>
          <a:ext cx="3288624" cy="1686862"/>
        </a:xfrm>
        <a:prstGeom prst="roundRect">
          <a:avLst/>
        </a:prstGeom>
        <a:solidFill>
          <a:srgbClr val="9BBB59">
            <a:hueOff val="0"/>
            <a:satOff val="0"/>
            <a:lumOff val="0"/>
            <a:alphaOff val="0"/>
          </a:srgbClr>
        </a:solidFill>
        <a:ln w="19050" cap="flat" cmpd="sng" algn="ctr">
          <a:solidFill>
            <a:sysClr val="window" lastClr="FFFFFF">
              <a:hueOff val="0"/>
              <a:satOff val="0"/>
              <a:lumOff val="0"/>
              <a:alphaOff val="0"/>
            </a:sysClr>
          </a:solidFill>
          <a:prstDash val="solid"/>
        </a:ln>
        <a:effectLst/>
      </dgm:spPr>
      <dgm:t>
        <a:bodyPr/>
        <a:lstStyle/>
        <a:p>
          <a:pPr algn="ctr" rtl="0" fontAlgn="auto">
            <a:lnSpc>
              <a:spcPct val="80000"/>
            </a:lnSpc>
            <a:spcBef>
              <a:spcPct val="0"/>
            </a:spcBef>
            <a:spcAft>
              <a:spcPts val="0"/>
            </a:spcAft>
            <a:defRPr/>
          </a:pPr>
          <a:r>
            <a:rPr lang="el-GR" sz="3200" b="1" kern="1200" dirty="0" smtClean="0">
              <a:solidFill>
                <a:srgbClr val="000000">
                  <a:lumMod val="95000"/>
                  <a:lumOff val="5000"/>
                </a:srgbClr>
              </a:solidFill>
              <a:effectLst>
                <a:glow rad="139700">
                  <a:srgbClr val="FFFF00">
                    <a:alpha val="40000"/>
                  </a:srgbClr>
                </a:glow>
              </a:effectLst>
              <a:latin typeface="Corbel"/>
              <a:ea typeface="+mn-ea"/>
              <a:cs typeface="Arial" charset="0"/>
            </a:rPr>
            <a:t>Τρόποι Εργασίας</a:t>
          </a:r>
          <a:endParaRPr lang="el-GR" sz="3200" b="1" kern="1200" dirty="0">
            <a:solidFill>
              <a:srgbClr val="000000">
                <a:lumMod val="95000"/>
                <a:lumOff val="5000"/>
              </a:srgbClr>
            </a:solidFill>
            <a:effectLst>
              <a:glow rad="139700">
                <a:srgbClr val="FFFF00">
                  <a:alpha val="40000"/>
                </a:srgbClr>
              </a:glow>
            </a:effectLst>
            <a:latin typeface="Corbel"/>
            <a:ea typeface="+mn-ea"/>
            <a:cs typeface="Arial" charset="0"/>
          </a:endParaRPr>
        </a:p>
      </dgm:t>
    </dgm:pt>
    <dgm:pt modelId="{C9C057FC-2AA0-41BE-895B-D7BB7A17AC27}" type="parTrans" cxnId="{046A7597-6BC5-47D7-926D-67FD0C2314A2}">
      <dgm:prSet/>
      <dgm:spPr/>
      <dgm:t>
        <a:bodyPr/>
        <a:lstStyle/>
        <a:p>
          <a:endParaRPr lang="el-GR"/>
        </a:p>
      </dgm:t>
    </dgm:pt>
    <dgm:pt modelId="{A144959F-40C6-4F95-BCD4-60D7CBA27691}" type="sibTrans" cxnId="{046A7597-6BC5-47D7-926D-67FD0C2314A2}">
      <dgm:prSet/>
      <dgm:spPr/>
      <dgm:t>
        <a:bodyPr/>
        <a:lstStyle/>
        <a:p>
          <a:endParaRPr lang="el-GR"/>
        </a:p>
      </dgm:t>
    </dgm:pt>
    <dgm:pt modelId="{C3075268-3756-4077-8B86-0705F076A55C}">
      <dgm:prSet custT="1"/>
      <dgm:spPr>
        <a:xfrm>
          <a:off x="3292643" y="173"/>
          <a:ext cx="4932937" cy="2581775"/>
        </a:xfrm>
        <a:prstGeom prst="rightArrow">
          <a:avLst>
            <a:gd name="adj1" fmla="val 75000"/>
            <a:gd name="adj2" fmla="val 50000"/>
          </a:avLst>
        </a:prstGeom>
        <a:solidFill>
          <a:srgbClr val="C0504D">
            <a:tint val="40000"/>
            <a:alpha val="90000"/>
            <a:hueOff val="0"/>
            <a:satOff val="0"/>
            <a:lumOff val="0"/>
            <a:alphaOff val="0"/>
          </a:srgbClr>
        </a:solidFill>
        <a:ln w="19050" cap="flat" cmpd="sng" algn="ctr">
          <a:solidFill>
            <a:srgbClr val="C0504D">
              <a:tint val="40000"/>
              <a:alpha val="90000"/>
              <a:hueOff val="0"/>
              <a:satOff val="0"/>
              <a:lumOff val="0"/>
              <a:alphaOff val="0"/>
            </a:srgbClr>
          </a:solidFill>
          <a:prstDash val="solid"/>
        </a:ln>
        <a:effectLst/>
      </dgm:spPr>
      <dgm:t>
        <a:bodyPr/>
        <a:lstStyle/>
        <a:p>
          <a:r>
            <a:rPr lang="el-GR" sz="2000" b="1" dirty="0" smtClean="0">
              <a:solidFill>
                <a:sysClr val="windowText" lastClr="000000">
                  <a:hueOff val="0"/>
                  <a:satOff val="0"/>
                  <a:lumOff val="0"/>
                  <a:alphaOff val="0"/>
                </a:sysClr>
              </a:solidFill>
              <a:effectLst>
                <a:glow rad="228600">
                  <a:srgbClr val="9BBB59">
                    <a:satMod val="175000"/>
                    <a:alpha val="40000"/>
                  </a:srgbClr>
                </a:glow>
              </a:effectLst>
              <a:latin typeface="Corbel"/>
              <a:ea typeface="+mn-ea"/>
              <a:cs typeface="+mn-cs"/>
            </a:rPr>
            <a:t>κριτική σκέψη, επίλυση προβλήματος, διαχείριση και λήψη απόφασης</a:t>
          </a:r>
          <a:endParaRPr lang="el-GR" sz="2000" b="1" dirty="0">
            <a:solidFill>
              <a:sysClr val="windowText" lastClr="000000">
                <a:hueOff val="0"/>
                <a:satOff val="0"/>
                <a:lumOff val="0"/>
                <a:alphaOff val="0"/>
              </a:sysClr>
            </a:solidFill>
            <a:effectLst>
              <a:glow rad="228600">
                <a:srgbClr val="9BBB59">
                  <a:satMod val="175000"/>
                  <a:alpha val="40000"/>
                </a:srgbClr>
              </a:glow>
            </a:effectLst>
            <a:latin typeface="Corbel"/>
            <a:ea typeface="+mn-ea"/>
            <a:cs typeface="+mn-cs"/>
          </a:endParaRPr>
        </a:p>
      </dgm:t>
    </dgm:pt>
    <dgm:pt modelId="{CC7AACF2-BC0D-48C7-B441-92CD42D2D159}" type="parTrans" cxnId="{7373C157-CB75-4490-A895-5FF5934D5205}">
      <dgm:prSet/>
      <dgm:spPr/>
      <dgm:t>
        <a:bodyPr/>
        <a:lstStyle/>
        <a:p>
          <a:endParaRPr lang="el-GR"/>
        </a:p>
      </dgm:t>
    </dgm:pt>
    <dgm:pt modelId="{BAE1121C-05AE-431D-A089-773070BE655A}" type="sibTrans" cxnId="{7373C157-CB75-4490-A895-5FF5934D5205}">
      <dgm:prSet/>
      <dgm:spPr/>
      <dgm:t>
        <a:bodyPr/>
        <a:lstStyle/>
        <a:p>
          <a:endParaRPr lang="el-GR"/>
        </a:p>
      </dgm:t>
    </dgm:pt>
    <dgm:pt modelId="{F1FEADF2-EF86-436D-97B5-F5D728AF18FB}">
      <dgm:prSet custT="1"/>
      <dgm:spPr>
        <a:xfrm>
          <a:off x="3292643" y="173"/>
          <a:ext cx="4932937" cy="2581775"/>
        </a:xfrm>
        <a:prstGeom prst="rightArrow">
          <a:avLst>
            <a:gd name="adj1" fmla="val 75000"/>
            <a:gd name="adj2" fmla="val 50000"/>
          </a:avLst>
        </a:prstGeom>
        <a:solidFill>
          <a:srgbClr val="C0504D">
            <a:tint val="40000"/>
            <a:alpha val="90000"/>
            <a:hueOff val="0"/>
            <a:satOff val="0"/>
            <a:lumOff val="0"/>
            <a:alphaOff val="0"/>
          </a:srgbClr>
        </a:solidFill>
        <a:ln w="19050" cap="flat" cmpd="sng" algn="ctr">
          <a:solidFill>
            <a:srgbClr val="C0504D">
              <a:tint val="40000"/>
              <a:alpha val="90000"/>
              <a:hueOff val="0"/>
              <a:satOff val="0"/>
              <a:lumOff val="0"/>
              <a:alphaOff val="0"/>
            </a:srgbClr>
          </a:solidFill>
          <a:prstDash val="solid"/>
        </a:ln>
        <a:effectLst/>
      </dgm:spPr>
      <dgm:t>
        <a:bodyPr/>
        <a:lstStyle/>
        <a:p>
          <a:r>
            <a:rPr lang="el-GR" sz="2000" b="1" dirty="0" smtClean="0">
              <a:solidFill>
                <a:sysClr val="windowText" lastClr="000000">
                  <a:hueOff val="0"/>
                  <a:satOff val="0"/>
                  <a:lumOff val="0"/>
                  <a:alphaOff val="0"/>
                </a:sysClr>
              </a:solidFill>
              <a:effectLst>
                <a:glow rad="228600">
                  <a:srgbClr val="9BBB59">
                    <a:satMod val="175000"/>
                    <a:alpha val="40000"/>
                  </a:srgbClr>
                </a:glow>
              </a:effectLst>
              <a:latin typeface="Corbel"/>
              <a:ea typeface="+mn-ea"/>
              <a:cs typeface="+mn-cs"/>
            </a:rPr>
            <a:t>μαθαίνοντας να μαθαίνεις, μεταγνώση </a:t>
          </a:r>
          <a:endParaRPr lang="el-GR" sz="2000" b="1" dirty="0">
            <a:solidFill>
              <a:sysClr val="windowText" lastClr="000000">
                <a:hueOff val="0"/>
                <a:satOff val="0"/>
                <a:lumOff val="0"/>
                <a:alphaOff val="0"/>
              </a:sysClr>
            </a:solidFill>
            <a:effectLst>
              <a:glow rad="228600">
                <a:srgbClr val="9BBB59">
                  <a:satMod val="175000"/>
                  <a:alpha val="40000"/>
                </a:srgbClr>
              </a:glow>
            </a:effectLst>
            <a:latin typeface="Corbel"/>
            <a:ea typeface="+mn-ea"/>
            <a:cs typeface="+mn-cs"/>
          </a:endParaRPr>
        </a:p>
      </dgm:t>
    </dgm:pt>
    <dgm:pt modelId="{C3AA0711-5D90-4C53-8D98-EB5C287E61E6}" type="parTrans" cxnId="{482F5DB9-7C85-4DC2-BE42-78528C9C3513}">
      <dgm:prSet/>
      <dgm:spPr/>
      <dgm:t>
        <a:bodyPr/>
        <a:lstStyle/>
        <a:p>
          <a:endParaRPr lang="el-GR"/>
        </a:p>
      </dgm:t>
    </dgm:pt>
    <dgm:pt modelId="{9C964440-DE07-4491-8983-AA89CFBB9F18}" type="sibTrans" cxnId="{482F5DB9-7C85-4DC2-BE42-78528C9C3513}">
      <dgm:prSet/>
      <dgm:spPr/>
      <dgm:t>
        <a:bodyPr/>
        <a:lstStyle/>
        <a:p>
          <a:endParaRPr lang="el-GR"/>
        </a:p>
      </dgm:t>
    </dgm:pt>
    <dgm:pt modelId="{2B4EDD15-A8FC-4E9B-8CC3-CA49E804DD3E}">
      <dgm:prSet custT="1"/>
      <dgm:spPr>
        <a:xfrm>
          <a:off x="3292643" y="2751117"/>
          <a:ext cx="4932937" cy="1589428"/>
        </a:xfrm>
        <a:prstGeom prst="rightArrow">
          <a:avLst>
            <a:gd name="adj1" fmla="val 75000"/>
            <a:gd name="adj2" fmla="val 50000"/>
          </a:avLst>
        </a:prstGeom>
        <a:solidFill>
          <a:srgbClr val="9BBB59">
            <a:tint val="40000"/>
            <a:alpha val="90000"/>
            <a:hueOff val="0"/>
            <a:satOff val="0"/>
            <a:lumOff val="0"/>
            <a:alphaOff val="0"/>
          </a:srgbClr>
        </a:solidFill>
        <a:ln w="19050" cap="flat" cmpd="sng" algn="ctr">
          <a:solidFill>
            <a:srgbClr val="9BBB59">
              <a:tint val="40000"/>
              <a:alpha val="90000"/>
              <a:hueOff val="0"/>
              <a:satOff val="0"/>
              <a:lumOff val="0"/>
              <a:alphaOff val="0"/>
            </a:srgbClr>
          </a:solidFill>
          <a:prstDash val="solid"/>
        </a:ln>
        <a:effectLst/>
      </dgm:spPr>
      <dgm:t>
        <a:bodyPr/>
        <a:lstStyle/>
        <a:p>
          <a:r>
            <a:rPr lang="el-GR" sz="2400" b="1" dirty="0" smtClean="0">
              <a:solidFill>
                <a:sysClr val="windowText" lastClr="000000">
                  <a:hueOff val="0"/>
                  <a:satOff val="0"/>
                  <a:lumOff val="0"/>
                  <a:alphaOff val="0"/>
                </a:sysClr>
              </a:solidFill>
              <a:effectLst>
                <a:glow rad="228600">
                  <a:srgbClr val="9BBB59">
                    <a:satMod val="175000"/>
                    <a:alpha val="40000"/>
                  </a:srgbClr>
                </a:glow>
              </a:effectLst>
              <a:latin typeface="Corbel"/>
              <a:ea typeface="+mn-ea"/>
              <a:cs typeface="+mn-cs"/>
            </a:rPr>
            <a:t>επικοινωνία</a:t>
          </a:r>
          <a:endParaRPr lang="el-GR" sz="2400" b="1" dirty="0">
            <a:solidFill>
              <a:sysClr val="windowText" lastClr="000000">
                <a:hueOff val="0"/>
                <a:satOff val="0"/>
                <a:lumOff val="0"/>
                <a:alphaOff val="0"/>
              </a:sysClr>
            </a:solidFill>
            <a:effectLst>
              <a:glow rad="228600">
                <a:srgbClr val="9BBB59">
                  <a:satMod val="175000"/>
                  <a:alpha val="40000"/>
                </a:srgbClr>
              </a:glow>
            </a:effectLst>
            <a:latin typeface="Corbel"/>
            <a:ea typeface="+mn-ea"/>
            <a:cs typeface="+mn-cs"/>
          </a:endParaRPr>
        </a:p>
      </dgm:t>
    </dgm:pt>
    <dgm:pt modelId="{D29F8525-BC96-42CF-B050-E688C10445FB}" type="parTrans" cxnId="{1735B9E7-A053-4483-B05D-57E322E10A12}">
      <dgm:prSet/>
      <dgm:spPr/>
      <dgm:t>
        <a:bodyPr/>
        <a:lstStyle/>
        <a:p>
          <a:endParaRPr lang="el-GR"/>
        </a:p>
      </dgm:t>
    </dgm:pt>
    <dgm:pt modelId="{F8EEF0F0-054F-4500-8D24-95B05A2C3A98}" type="sibTrans" cxnId="{1735B9E7-A053-4483-B05D-57E322E10A12}">
      <dgm:prSet/>
      <dgm:spPr/>
      <dgm:t>
        <a:bodyPr/>
        <a:lstStyle/>
        <a:p>
          <a:endParaRPr lang="el-GR"/>
        </a:p>
      </dgm:t>
    </dgm:pt>
    <dgm:pt modelId="{CCB57370-1E59-4871-9B5E-DF4EB50AF702}">
      <dgm:prSet custT="1"/>
      <dgm:spPr>
        <a:xfrm>
          <a:off x="3292643" y="2751117"/>
          <a:ext cx="4932937" cy="1589428"/>
        </a:xfrm>
        <a:prstGeom prst="rightArrow">
          <a:avLst>
            <a:gd name="adj1" fmla="val 75000"/>
            <a:gd name="adj2" fmla="val 50000"/>
          </a:avLst>
        </a:prstGeom>
        <a:solidFill>
          <a:srgbClr val="9BBB59">
            <a:tint val="40000"/>
            <a:alpha val="90000"/>
            <a:hueOff val="0"/>
            <a:satOff val="0"/>
            <a:lumOff val="0"/>
            <a:alphaOff val="0"/>
          </a:srgbClr>
        </a:solidFill>
        <a:ln w="19050" cap="flat" cmpd="sng" algn="ctr">
          <a:solidFill>
            <a:srgbClr val="9BBB59">
              <a:tint val="40000"/>
              <a:alpha val="90000"/>
              <a:hueOff val="0"/>
              <a:satOff val="0"/>
              <a:lumOff val="0"/>
              <a:alphaOff val="0"/>
            </a:srgbClr>
          </a:solidFill>
          <a:prstDash val="solid"/>
        </a:ln>
        <a:effectLst/>
      </dgm:spPr>
      <dgm:t>
        <a:bodyPr/>
        <a:lstStyle/>
        <a:p>
          <a:r>
            <a:rPr lang="el-GR" sz="2400" b="1" dirty="0" smtClean="0">
              <a:solidFill>
                <a:sysClr val="windowText" lastClr="000000">
                  <a:hueOff val="0"/>
                  <a:satOff val="0"/>
                  <a:lumOff val="0"/>
                  <a:alphaOff val="0"/>
                </a:sysClr>
              </a:solidFill>
              <a:effectLst>
                <a:glow rad="228600">
                  <a:srgbClr val="9BBB59">
                    <a:satMod val="175000"/>
                    <a:alpha val="40000"/>
                  </a:srgbClr>
                </a:glow>
              </a:effectLst>
              <a:latin typeface="Corbel"/>
              <a:ea typeface="+mn-ea"/>
              <a:cs typeface="+mn-cs"/>
            </a:rPr>
            <a:t>συνεργασία (ομαδική εργασία</a:t>
          </a:r>
          <a:r>
            <a:rPr lang="el-GR" sz="2400" dirty="0" smtClean="0">
              <a:solidFill>
                <a:sysClr val="windowText" lastClr="000000">
                  <a:hueOff val="0"/>
                  <a:satOff val="0"/>
                  <a:lumOff val="0"/>
                  <a:alphaOff val="0"/>
                </a:sysClr>
              </a:solidFill>
              <a:effectLst>
                <a:glow rad="228600">
                  <a:srgbClr val="9BBB59">
                    <a:satMod val="175000"/>
                    <a:alpha val="40000"/>
                  </a:srgbClr>
                </a:glow>
              </a:effectLst>
              <a:latin typeface="Corbel"/>
              <a:ea typeface="+mn-ea"/>
              <a:cs typeface="+mn-cs"/>
            </a:rPr>
            <a:t>)</a:t>
          </a:r>
          <a:endParaRPr lang="el-GR" sz="2400" dirty="0">
            <a:solidFill>
              <a:sysClr val="windowText" lastClr="000000">
                <a:hueOff val="0"/>
                <a:satOff val="0"/>
                <a:lumOff val="0"/>
                <a:alphaOff val="0"/>
              </a:sysClr>
            </a:solidFill>
            <a:effectLst>
              <a:glow rad="228600">
                <a:srgbClr val="9BBB59">
                  <a:satMod val="175000"/>
                  <a:alpha val="40000"/>
                </a:srgbClr>
              </a:glow>
            </a:effectLst>
            <a:latin typeface="Corbel"/>
            <a:ea typeface="+mn-ea"/>
            <a:cs typeface="+mn-cs"/>
          </a:endParaRPr>
        </a:p>
      </dgm:t>
    </dgm:pt>
    <dgm:pt modelId="{4F348266-0793-4E82-BDA6-F581706D8EFE}" type="parTrans" cxnId="{A5501155-4CCA-4AEF-9CF2-083678E3E602}">
      <dgm:prSet/>
      <dgm:spPr/>
      <dgm:t>
        <a:bodyPr/>
        <a:lstStyle/>
        <a:p>
          <a:endParaRPr lang="el-GR"/>
        </a:p>
      </dgm:t>
    </dgm:pt>
    <dgm:pt modelId="{231FDF2C-9A02-4CAE-B29E-3051A5DEB4B4}" type="sibTrans" cxnId="{A5501155-4CCA-4AEF-9CF2-083678E3E602}">
      <dgm:prSet/>
      <dgm:spPr/>
      <dgm:t>
        <a:bodyPr/>
        <a:lstStyle/>
        <a:p>
          <a:endParaRPr lang="el-GR"/>
        </a:p>
      </dgm:t>
    </dgm:pt>
    <dgm:pt modelId="{0F05B3D1-5718-44CE-85E3-254B4F32CB81}">
      <dgm:prSet phldrT="[Κείμενο]" custT="1"/>
      <dgm:spPr>
        <a:xfrm>
          <a:off x="3292643" y="173"/>
          <a:ext cx="4932937" cy="2581775"/>
        </a:xfrm>
        <a:prstGeom prst="rightArrow">
          <a:avLst>
            <a:gd name="adj1" fmla="val 75000"/>
            <a:gd name="adj2" fmla="val 50000"/>
          </a:avLst>
        </a:prstGeom>
        <a:solidFill>
          <a:srgbClr val="C0504D">
            <a:tint val="40000"/>
            <a:alpha val="90000"/>
            <a:hueOff val="0"/>
            <a:satOff val="0"/>
            <a:lumOff val="0"/>
            <a:alphaOff val="0"/>
          </a:srgbClr>
        </a:solidFill>
        <a:ln w="19050" cap="flat" cmpd="sng" algn="ctr">
          <a:solidFill>
            <a:srgbClr val="C0504D">
              <a:tint val="40000"/>
              <a:alpha val="90000"/>
              <a:hueOff val="0"/>
              <a:satOff val="0"/>
              <a:lumOff val="0"/>
              <a:alphaOff val="0"/>
            </a:srgbClr>
          </a:solidFill>
          <a:prstDash val="solid"/>
        </a:ln>
        <a:effectLst/>
      </dgm:spPr>
      <dgm:t>
        <a:bodyPr/>
        <a:lstStyle/>
        <a:p>
          <a:r>
            <a:rPr lang="el-GR" sz="2000" b="1" dirty="0" smtClean="0">
              <a:solidFill>
                <a:sysClr val="windowText" lastClr="000000">
                  <a:hueOff val="0"/>
                  <a:satOff val="0"/>
                  <a:lumOff val="0"/>
                  <a:alphaOff val="0"/>
                </a:sysClr>
              </a:solidFill>
              <a:effectLst>
                <a:glow rad="228600">
                  <a:srgbClr val="9BBB59">
                    <a:satMod val="175000"/>
                    <a:alpha val="40000"/>
                  </a:srgbClr>
                </a:glow>
              </a:effectLst>
              <a:latin typeface="Corbel"/>
              <a:ea typeface="+mn-ea"/>
              <a:cs typeface="+mn-cs"/>
            </a:rPr>
            <a:t>δημιουργικότητα και καινοτομία </a:t>
          </a:r>
          <a:endParaRPr lang="el-GR" sz="2000" dirty="0">
            <a:solidFill>
              <a:sysClr val="windowText" lastClr="000000">
                <a:hueOff val="0"/>
                <a:satOff val="0"/>
                <a:lumOff val="0"/>
                <a:alphaOff val="0"/>
              </a:sysClr>
            </a:solidFill>
            <a:effectLst>
              <a:glow rad="228600">
                <a:srgbClr val="9BBB59">
                  <a:satMod val="175000"/>
                  <a:alpha val="40000"/>
                </a:srgbClr>
              </a:glow>
            </a:effectLst>
            <a:latin typeface="Corbel"/>
            <a:ea typeface="+mn-ea"/>
            <a:cs typeface="+mn-cs"/>
          </a:endParaRPr>
        </a:p>
      </dgm:t>
    </dgm:pt>
    <dgm:pt modelId="{D88089E3-9442-44A9-ACC8-6DA021E9E22F}" type="parTrans" cxnId="{028A62B0-09C5-46C3-8017-8C5CA9631996}">
      <dgm:prSet/>
      <dgm:spPr/>
      <dgm:t>
        <a:bodyPr/>
        <a:lstStyle/>
        <a:p>
          <a:endParaRPr lang="el-GR"/>
        </a:p>
      </dgm:t>
    </dgm:pt>
    <dgm:pt modelId="{3303BD0A-1854-42D1-BA64-2E324E25D7F1}" type="sibTrans" cxnId="{028A62B0-09C5-46C3-8017-8C5CA9631996}">
      <dgm:prSet/>
      <dgm:spPr/>
      <dgm:t>
        <a:bodyPr/>
        <a:lstStyle/>
        <a:p>
          <a:endParaRPr lang="el-GR"/>
        </a:p>
      </dgm:t>
    </dgm:pt>
    <dgm:pt modelId="{61A9448D-DD34-4F9D-86D5-19816CBD46F2}" type="pres">
      <dgm:prSet presAssocID="{3C657EBF-0613-4F2E-BBAE-37F0261A83A9}" presName="Name0" presStyleCnt="0">
        <dgm:presLayoutVars>
          <dgm:dir/>
          <dgm:animLvl val="lvl"/>
          <dgm:resizeHandles/>
        </dgm:presLayoutVars>
      </dgm:prSet>
      <dgm:spPr/>
      <dgm:t>
        <a:bodyPr/>
        <a:lstStyle/>
        <a:p>
          <a:endParaRPr lang="el-GR"/>
        </a:p>
      </dgm:t>
    </dgm:pt>
    <dgm:pt modelId="{2A0D6BC9-9C37-47AB-ADD2-7242C9BA2DC3}" type="pres">
      <dgm:prSet presAssocID="{8B9F98FB-459F-4158-9FB9-AC6037DF3A6A}" presName="linNode" presStyleCnt="0"/>
      <dgm:spPr/>
      <dgm:t>
        <a:bodyPr/>
        <a:lstStyle/>
        <a:p>
          <a:endParaRPr lang="ru-RU"/>
        </a:p>
      </dgm:t>
    </dgm:pt>
    <dgm:pt modelId="{60103C0D-94A6-4B75-84FF-48E6C58998C8}" type="pres">
      <dgm:prSet presAssocID="{8B9F98FB-459F-4158-9FB9-AC6037DF3A6A}" presName="parentShp" presStyleLbl="node1" presStyleIdx="0" presStyleCnt="2" custScaleY="158008">
        <dgm:presLayoutVars>
          <dgm:bulletEnabled val="1"/>
        </dgm:presLayoutVars>
      </dgm:prSet>
      <dgm:spPr/>
      <dgm:t>
        <a:bodyPr/>
        <a:lstStyle/>
        <a:p>
          <a:endParaRPr lang="el-GR"/>
        </a:p>
      </dgm:t>
    </dgm:pt>
    <dgm:pt modelId="{0E635792-6395-4C0C-87A0-38AC30DE6264}" type="pres">
      <dgm:prSet presAssocID="{8B9F98FB-459F-4158-9FB9-AC6037DF3A6A}" presName="childShp" presStyleLbl="bgAccFollowNode1" presStyleIdx="0" presStyleCnt="2" custScaleY="184838">
        <dgm:presLayoutVars>
          <dgm:bulletEnabled val="1"/>
        </dgm:presLayoutVars>
      </dgm:prSet>
      <dgm:spPr/>
      <dgm:t>
        <a:bodyPr/>
        <a:lstStyle/>
        <a:p>
          <a:endParaRPr lang="el-GR"/>
        </a:p>
      </dgm:t>
    </dgm:pt>
    <dgm:pt modelId="{8568977F-1E1B-4F61-905D-747CE7D7C279}" type="pres">
      <dgm:prSet presAssocID="{8D55CAE8-3788-4AEA-BA9C-E52C90B09E4B}" presName="spacing" presStyleCnt="0"/>
      <dgm:spPr/>
      <dgm:t>
        <a:bodyPr/>
        <a:lstStyle/>
        <a:p>
          <a:endParaRPr lang="ru-RU"/>
        </a:p>
      </dgm:t>
    </dgm:pt>
    <dgm:pt modelId="{D680F5A2-BECD-427B-8092-EE3AAF9B974F}" type="pres">
      <dgm:prSet presAssocID="{DFDC3FF0-46C6-40CE-9266-B2B993F8B080}" presName="linNode" presStyleCnt="0"/>
      <dgm:spPr/>
      <dgm:t>
        <a:bodyPr/>
        <a:lstStyle/>
        <a:p>
          <a:endParaRPr lang="ru-RU"/>
        </a:p>
      </dgm:t>
    </dgm:pt>
    <dgm:pt modelId="{0257BA04-CC7F-4F98-82B7-8074F76AEF98}" type="pres">
      <dgm:prSet presAssocID="{DFDC3FF0-46C6-40CE-9266-B2B993F8B080}" presName="parentShp" presStyleLbl="node1" presStyleIdx="1" presStyleCnt="2" custScaleY="140044">
        <dgm:presLayoutVars>
          <dgm:bulletEnabled val="1"/>
        </dgm:presLayoutVars>
      </dgm:prSet>
      <dgm:spPr/>
      <dgm:t>
        <a:bodyPr/>
        <a:lstStyle/>
        <a:p>
          <a:endParaRPr lang="el-GR"/>
        </a:p>
      </dgm:t>
    </dgm:pt>
    <dgm:pt modelId="{261EA8FF-E5DF-4EED-9978-8ADE8F9B7ADC}" type="pres">
      <dgm:prSet presAssocID="{DFDC3FF0-46C6-40CE-9266-B2B993F8B080}" presName="childShp" presStyleLbl="bgAccFollowNode1" presStyleIdx="1" presStyleCnt="2" custScaleY="131955">
        <dgm:presLayoutVars>
          <dgm:bulletEnabled val="1"/>
        </dgm:presLayoutVars>
      </dgm:prSet>
      <dgm:spPr/>
      <dgm:t>
        <a:bodyPr/>
        <a:lstStyle/>
        <a:p>
          <a:endParaRPr lang="el-GR"/>
        </a:p>
      </dgm:t>
    </dgm:pt>
  </dgm:ptLst>
  <dgm:cxnLst>
    <dgm:cxn modelId="{E7F45506-DED1-496F-ADC3-5CCEBD8CE5F5}" type="presOf" srcId="{CCB57370-1E59-4871-9B5E-DF4EB50AF702}" destId="{261EA8FF-E5DF-4EED-9978-8ADE8F9B7ADC}" srcOrd="0" destOrd="1" presId="urn:microsoft.com/office/officeart/2005/8/layout/vList6"/>
    <dgm:cxn modelId="{046A7597-6BC5-47D7-926D-67FD0C2314A2}" srcId="{3C657EBF-0613-4F2E-BBAE-37F0261A83A9}" destId="{DFDC3FF0-46C6-40CE-9266-B2B993F8B080}" srcOrd="1" destOrd="0" parTransId="{C9C057FC-2AA0-41BE-895B-D7BB7A17AC27}" sibTransId="{A144959F-40C6-4F95-BCD4-60D7CBA27691}"/>
    <dgm:cxn modelId="{482F5DB9-7C85-4DC2-BE42-78528C9C3513}" srcId="{8B9F98FB-459F-4158-9FB9-AC6037DF3A6A}" destId="{F1FEADF2-EF86-436D-97B5-F5D728AF18FB}" srcOrd="2" destOrd="0" parTransId="{C3AA0711-5D90-4C53-8D98-EB5C287E61E6}" sibTransId="{9C964440-DE07-4491-8983-AA89CFBB9F18}"/>
    <dgm:cxn modelId="{BF682CC2-12F0-4E52-8927-537AC94F2F73}" type="presOf" srcId="{0F05B3D1-5718-44CE-85E3-254B4F32CB81}" destId="{0E635792-6395-4C0C-87A0-38AC30DE6264}" srcOrd="0" destOrd="0" presId="urn:microsoft.com/office/officeart/2005/8/layout/vList6"/>
    <dgm:cxn modelId="{456B181B-F51F-4047-9A0C-8F13179BAC9C}" srcId="{3C657EBF-0613-4F2E-BBAE-37F0261A83A9}" destId="{8B9F98FB-459F-4158-9FB9-AC6037DF3A6A}" srcOrd="0" destOrd="0" parTransId="{45CA192C-2CE6-4B23-8224-422C0EB014FD}" sibTransId="{8D55CAE8-3788-4AEA-BA9C-E52C90B09E4B}"/>
    <dgm:cxn modelId="{DD09F816-37F2-4E03-AF02-B31948A77787}" type="presOf" srcId="{8B9F98FB-459F-4158-9FB9-AC6037DF3A6A}" destId="{60103C0D-94A6-4B75-84FF-48E6C58998C8}" srcOrd="0" destOrd="0" presId="urn:microsoft.com/office/officeart/2005/8/layout/vList6"/>
    <dgm:cxn modelId="{CD77FAC2-8512-4C05-9D11-0C1B22D462BF}" type="presOf" srcId="{3C657EBF-0613-4F2E-BBAE-37F0261A83A9}" destId="{61A9448D-DD34-4F9D-86D5-19816CBD46F2}" srcOrd="0" destOrd="0" presId="urn:microsoft.com/office/officeart/2005/8/layout/vList6"/>
    <dgm:cxn modelId="{334E5375-814A-43B7-993E-8C8B1FAB45FA}" type="presOf" srcId="{2B4EDD15-A8FC-4E9B-8CC3-CA49E804DD3E}" destId="{261EA8FF-E5DF-4EED-9978-8ADE8F9B7ADC}" srcOrd="0" destOrd="0" presId="urn:microsoft.com/office/officeart/2005/8/layout/vList6"/>
    <dgm:cxn modelId="{85168940-C3FD-4228-810C-D890BB65887B}" type="presOf" srcId="{C3075268-3756-4077-8B86-0705F076A55C}" destId="{0E635792-6395-4C0C-87A0-38AC30DE6264}" srcOrd="0" destOrd="1" presId="urn:microsoft.com/office/officeart/2005/8/layout/vList6"/>
    <dgm:cxn modelId="{F2E86889-20BC-47C8-B4DA-943730B4E37E}" type="presOf" srcId="{DFDC3FF0-46C6-40CE-9266-B2B993F8B080}" destId="{0257BA04-CC7F-4F98-82B7-8074F76AEF98}" srcOrd="0" destOrd="0" presId="urn:microsoft.com/office/officeart/2005/8/layout/vList6"/>
    <dgm:cxn modelId="{EAF46B7F-1ABC-46FA-8682-85D21AF672BC}" type="presOf" srcId="{F1FEADF2-EF86-436D-97B5-F5D728AF18FB}" destId="{0E635792-6395-4C0C-87A0-38AC30DE6264}" srcOrd="0" destOrd="2" presId="urn:microsoft.com/office/officeart/2005/8/layout/vList6"/>
    <dgm:cxn modelId="{028A62B0-09C5-46C3-8017-8C5CA9631996}" srcId="{8B9F98FB-459F-4158-9FB9-AC6037DF3A6A}" destId="{0F05B3D1-5718-44CE-85E3-254B4F32CB81}" srcOrd="0" destOrd="0" parTransId="{D88089E3-9442-44A9-ACC8-6DA021E9E22F}" sibTransId="{3303BD0A-1854-42D1-BA64-2E324E25D7F1}"/>
    <dgm:cxn modelId="{1735B9E7-A053-4483-B05D-57E322E10A12}" srcId="{DFDC3FF0-46C6-40CE-9266-B2B993F8B080}" destId="{2B4EDD15-A8FC-4E9B-8CC3-CA49E804DD3E}" srcOrd="0" destOrd="0" parTransId="{D29F8525-BC96-42CF-B050-E688C10445FB}" sibTransId="{F8EEF0F0-054F-4500-8D24-95B05A2C3A98}"/>
    <dgm:cxn modelId="{A5501155-4CCA-4AEF-9CF2-083678E3E602}" srcId="{DFDC3FF0-46C6-40CE-9266-B2B993F8B080}" destId="{CCB57370-1E59-4871-9B5E-DF4EB50AF702}" srcOrd="1" destOrd="0" parTransId="{4F348266-0793-4E82-BDA6-F581706D8EFE}" sibTransId="{231FDF2C-9A02-4CAE-B29E-3051A5DEB4B4}"/>
    <dgm:cxn modelId="{7373C157-CB75-4490-A895-5FF5934D5205}" srcId="{8B9F98FB-459F-4158-9FB9-AC6037DF3A6A}" destId="{C3075268-3756-4077-8B86-0705F076A55C}" srcOrd="1" destOrd="0" parTransId="{CC7AACF2-BC0D-48C7-B441-92CD42D2D159}" sibTransId="{BAE1121C-05AE-431D-A089-773070BE655A}"/>
    <dgm:cxn modelId="{C5977046-55CB-4457-A970-8329E680A9F4}" type="presParOf" srcId="{61A9448D-DD34-4F9D-86D5-19816CBD46F2}" destId="{2A0D6BC9-9C37-47AB-ADD2-7242C9BA2DC3}" srcOrd="0" destOrd="0" presId="urn:microsoft.com/office/officeart/2005/8/layout/vList6"/>
    <dgm:cxn modelId="{98F3C66C-2213-43C5-A616-F3BDCD89F0D8}" type="presParOf" srcId="{2A0D6BC9-9C37-47AB-ADD2-7242C9BA2DC3}" destId="{60103C0D-94A6-4B75-84FF-48E6C58998C8}" srcOrd="0" destOrd="0" presId="urn:microsoft.com/office/officeart/2005/8/layout/vList6"/>
    <dgm:cxn modelId="{4BC1EEEF-CB57-4D47-8E47-9337C6936519}" type="presParOf" srcId="{2A0D6BC9-9C37-47AB-ADD2-7242C9BA2DC3}" destId="{0E635792-6395-4C0C-87A0-38AC30DE6264}" srcOrd="1" destOrd="0" presId="urn:microsoft.com/office/officeart/2005/8/layout/vList6"/>
    <dgm:cxn modelId="{DD394E12-783B-4D95-8172-6175ED0F7635}" type="presParOf" srcId="{61A9448D-DD34-4F9D-86D5-19816CBD46F2}" destId="{8568977F-1E1B-4F61-905D-747CE7D7C279}" srcOrd="1" destOrd="0" presId="urn:microsoft.com/office/officeart/2005/8/layout/vList6"/>
    <dgm:cxn modelId="{B57F939C-9627-4E98-810F-4CFA705AED16}" type="presParOf" srcId="{61A9448D-DD34-4F9D-86D5-19816CBD46F2}" destId="{D680F5A2-BECD-427B-8092-EE3AAF9B974F}" srcOrd="2" destOrd="0" presId="urn:microsoft.com/office/officeart/2005/8/layout/vList6"/>
    <dgm:cxn modelId="{491C157D-5AEA-4C99-8B97-5F017F78BF19}" type="presParOf" srcId="{D680F5A2-BECD-427B-8092-EE3AAF9B974F}" destId="{0257BA04-CC7F-4F98-82B7-8074F76AEF98}" srcOrd="0" destOrd="0" presId="urn:microsoft.com/office/officeart/2005/8/layout/vList6"/>
    <dgm:cxn modelId="{0B11BAA2-0EB8-4A7D-95D3-1AC2F1D1CB9C}" type="presParOf" srcId="{D680F5A2-BECD-427B-8092-EE3AAF9B974F}" destId="{261EA8FF-E5DF-4EED-9978-8ADE8F9B7ADC}" srcOrd="1" destOrd="0" presId="urn:microsoft.com/office/officeart/2005/8/layout/vList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795EFA-95A4-4176-8C4F-BCA4E9709FD4}" type="doc">
      <dgm:prSet loTypeId="urn:microsoft.com/office/officeart/2005/8/layout/pList2#2" loCatId="list" qsTypeId="urn:microsoft.com/office/officeart/2005/8/quickstyle/3d3" qsCatId="3D" csTypeId="urn:microsoft.com/office/officeart/2005/8/colors/colorful1#4" csCatId="colorful" phldr="1"/>
      <dgm:spPr/>
    </dgm:pt>
    <dgm:pt modelId="{9BD19861-51D3-4862-92D2-48C9F37150C3}">
      <dgm:prSet phldrT="[Κείμενο]" custT="1"/>
      <dgm:spPr/>
      <dgm:t>
        <a:bodyPr/>
        <a:lstStyle/>
        <a:p>
          <a:pPr algn="ctr"/>
          <a:r>
            <a:rPr kumimoji="0" lang="el-GR" sz="2400" b="1" dirty="0" smtClean="0">
              <a:ln>
                <a:noFill/>
              </a:ln>
              <a:solidFill>
                <a:schemeClr val="tx2">
                  <a:lumMod val="10000"/>
                </a:schemeClr>
              </a:solidFill>
              <a:effectLst>
                <a:glow rad="63500">
                  <a:schemeClr val="accent2">
                    <a:satMod val="175000"/>
                    <a:alpha val="40000"/>
                  </a:schemeClr>
                </a:glow>
              </a:effectLst>
              <a:latin typeface="+mj-lt"/>
              <a:ea typeface="+mj-ea"/>
              <a:cs typeface="+mj-cs"/>
            </a:rPr>
            <a:t>εκπαιδευόμενοι</a:t>
          </a:r>
          <a:r>
            <a:rPr lang="el-GR" sz="2400" b="1" u="sng" dirty="0" smtClean="0">
              <a:solidFill>
                <a:schemeClr val="tx2"/>
              </a:solidFill>
              <a:effectLst>
                <a:glow rad="139700">
                  <a:schemeClr val="accent3">
                    <a:satMod val="175000"/>
                    <a:alpha val="40000"/>
                  </a:schemeClr>
                </a:glow>
              </a:effectLst>
              <a:latin typeface="Corbel" pitchFamily="34" charset="0"/>
              <a:cs typeface="+mn-cs"/>
            </a:rPr>
            <a:t>: </a:t>
          </a:r>
        </a:p>
        <a:p>
          <a:pPr algn="l"/>
          <a:r>
            <a:rPr lang="el-GR" sz="2200" b="1" u="none" dirty="0" smtClean="0">
              <a:solidFill>
                <a:schemeClr val="bg1"/>
              </a:solidFill>
              <a:effectLst>
                <a:glow rad="139700">
                  <a:schemeClr val="accent3">
                    <a:satMod val="175000"/>
                    <a:alpha val="40000"/>
                  </a:schemeClr>
                </a:glow>
              </a:effectLst>
              <a:latin typeface="Corbel" pitchFamily="34" charset="0"/>
              <a:cs typeface="+mn-cs"/>
            </a:rPr>
            <a:t>Η ανάπτυξη της νοητικής πειθαρχίας και των δεξιοτήτων που είναι απαραίτητες για να βοηθήσουν τους εκπαιδευόμενους</a:t>
          </a:r>
          <a:r>
            <a:rPr kumimoji="0" lang="el-GR" sz="2200" b="1" dirty="0" smtClean="0">
              <a:ln>
                <a:noFill/>
              </a:ln>
              <a:solidFill>
                <a:schemeClr val="tx2">
                  <a:lumMod val="10000"/>
                </a:schemeClr>
              </a:solidFill>
              <a:effectLst>
                <a:glow rad="63500">
                  <a:schemeClr val="accent2">
                    <a:satMod val="175000"/>
                    <a:alpha val="40000"/>
                  </a:schemeClr>
                </a:glow>
              </a:effectLst>
              <a:latin typeface="+mj-lt"/>
              <a:ea typeface="+mj-ea"/>
              <a:cs typeface="+mj-cs"/>
            </a:rPr>
            <a:t> </a:t>
          </a:r>
          <a:r>
            <a:rPr lang="el-GR" sz="2200" b="1" u="none" dirty="0" smtClean="0">
              <a:solidFill>
                <a:schemeClr val="bg1"/>
              </a:solidFill>
              <a:effectLst>
                <a:glow rad="139700">
                  <a:schemeClr val="accent3">
                    <a:satMod val="175000"/>
                    <a:alpha val="40000"/>
                  </a:schemeClr>
                </a:glow>
              </a:effectLst>
              <a:latin typeface="Corbel" pitchFamily="34" charset="0"/>
              <a:cs typeface="+mn-cs"/>
            </a:rPr>
            <a:t>να θέτουν ερωτήματα που προκύπτουν από την περιέργειά τους και να αναζητούν απαντήσεις σε αυτά ώστε να κατασκευάσουν τη νέα γνώση.</a:t>
          </a:r>
        </a:p>
        <a:p>
          <a:pPr algn="just"/>
          <a:endParaRPr lang="el-GR" sz="2200" dirty="0" smtClean="0">
            <a:solidFill>
              <a:schemeClr val="tx1"/>
            </a:solidFill>
            <a:effectLst>
              <a:glow rad="139700">
                <a:schemeClr val="accent3">
                  <a:satMod val="175000"/>
                  <a:alpha val="40000"/>
                </a:schemeClr>
              </a:glow>
            </a:effectLst>
            <a:latin typeface="Corbel" pitchFamily="34" charset="0"/>
            <a:cs typeface="+mn-cs"/>
          </a:endParaRPr>
        </a:p>
        <a:p>
          <a:pPr algn="just"/>
          <a:endParaRPr lang="el-GR" sz="2200" dirty="0">
            <a:solidFill>
              <a:schemeClr val="tx1"/>
            </a:solidFill>
            <a:effectLst>
              <a:glow rad="139700">
                <a:schemeClr val="accent3">
                  <a:satMod val="175000"/>
                  <a:alpha val="40000"/>
                </a:schemeClr>
              </a:glow>
            </a:effectLst>
            <a:latin typeface="Corbel" pitchFamily="34" charset="0"/>
          </a:endParaRPr>
        </a:p>
      </dgm:t>
    </dgm:pt>
    <dgm:pt modelId="{5FDC7AF7-5A60-45F7-B68A-0146E85232C4}" type="parTrans" cxnId="{779F5793-8A1E-4F5F-9883-FB89283099CB}">
      <dgm:prSet/>
      <dgm:spPr/>
      <dgm:t>
        <a:bodyPr/>
        <a:lstStyle/>
        <a:p>
          <a:endParaRPr lang="el-GR"/>
        </a:p>
      </dgm:t>
    </dgm:pt>
    <dgm:pt modelId="{126C614A-BAF1-428B-AF7D-324D06935F86}" type="sibTrans" cxnId="{779F5793-8A1E-4F5F-9883-FB89283099CB}">
      <dgm:prSet/>
      <dgm:spPr/>
      <dgm:t>
        <a:bodyPr/>
        <a:lstStyle/>
        <a:p>
          <a:endParaRPr lang="el-GR"/>
        </a:p>
      </dgm:t>
    </dgm:pt>
    <dgm:pt modelId="{2DADC7A3-7761-4CFA-9E1C-70B18139B1F2}">
      <dgm:prSet phldrT="[Κείμενο]" custT="1"/>
      <dgm:spPr/>
      <dgm:t>
        <a:bodyPr/>
        <a:lstStyle/>
        <a:p>
          <a:pPr algn="ctr"/>
          <a:r>
            <a:rPr lang="el-GR" sz="2400" b="1" u="sng" dirty="0" smtClean="0">
              <a:solidFill>
                <a:schemeClr val="tx2"/>
              </a:solidFill>
              <a:effectLst>
                <a:glow rad="139700">
                  <a:schemeClr val="accent3">
                    <a:satMod val="175000"/>
                    <a:alpha val="40000"/>
                  </a:schemeClr>
                </a:glow>
              </a:effectLst>
              <a:latin typeface="Corbel" pitchFamily="34" charset="0"/>
              <a:cs typeface="+mn-cs"/>
            </a:rPr>
            <a:t>Στόχοι: </a:t>
          </a:r>
        </a:p>
        <a:p>
          <a:pPr algn="l"/>
          <a:r>
            <a:rPr lang="el-GR" sz="2000" b="1" u="none" dirty="0" smtClean="0">
              <a:solidFill>
                <a:schemeClr val="tx1"/>
              </a:solidFill>
              <a:effectLst>
                <a:glow rad="139700">
                  <a:schemeClr val="accent3">
                    <a:satMod val="175000"/>
                    <a:alpha val="40000"/>
                  </a:schemeClr>
                </a:glow>
              </a:effectLst>
              <a:latin typeface="Corbel" pitchFamily="34" charset="0"/>
              <a:cs typeface="+mn-cs"/>
            </a:rPr>
            <a:t>* </a:t>
          </a:r>
          <a:r>
            <a:rPr lang="el-GR" sz="2200" b="1" u="none" dirty="0" smtClean="0">
              <a:solidFill>
                <a:schemeClr val="tx1"/>
              </a:solidFill>
              <a:effectLst>
                <a:glow rad="139700">
                  <a:schemeClr val="accent3">
                    <a:satMod val="175000"/>
                    <a:alpha val="40000"/>
                  </a:schemeClr>
                </a:glow>
              </a:effectLst>
              <a:latin typeface="Corbel" pitchFamily="34" charset="0"/>
              <a:cs typeface="+mn-cs"/>
            </a:rPr>
            <a:t>Να συμμετέχουν οι εκπαιδευόμενοι ενεργά</a:t>
          </a:r>
        </a:p>
        <a:p>
          <a:pPr algn="l"/>
          <a:r>
            <a:rPr lang="el-GR" sz="2200" b="1" u="none" dirty="0" smtClean="0">
              <a:solidFill>
                <a:schemeClr val="tx1"/>
              </a:solidFill>
              <a:effectLst>
                <a:glow rad="139700">
                  <a:schemeClr val="accent3">
                    <a:satMod val="175000"/>
                    <a:alpha val="40000"/>
                  </a:schemeClr>
                </a:glow>
              </a:effectLst>
              <a:latin typeface="Corbel" pitchFamily="34" charset="0"/>
              <a:cs typeface="+mn-cs"/>
            </a:rPr>
            <a:t>* Να κατανοήσουν ότι δεν υπάρχει απόλυτη γνώση</a:t>
          </a:r>
        </a:p>
        <a:p>
          <a:pPr algn="l"/>
          <a:r>
            <a:rPr lang="el-GR" sz="2200" b="1" u="none" dirty="0" smtClean="0">
              <a:solidFill>
                <a:schemeClr val="tx1"/>
              </a:solidFill>
              <a:effectLst>
                <a:glow rad="139700">
                  <a:schemeClr val="accent3">
                    <a:satMod val="175000"/>
                    <a:alpha val="40000"/>
                  </a:schemeClr>
                </a:glow>
              </a:effectLst>
              <a:latin typeface="Corbel" pitchFamily="34" charset="0"/>
              <a:cs typeface="+mn-cs"/>
            </a:rPr>
            <a:t>* Να κατανοήσουν τον πειραματικό χαρακτήρα της γνώσης</a:t>
          </a:r>
        </a:p>
        <a:p>
          <a:pPr algn="l"/>
          <a:r>
            <a:rPr lang="el-GR" sz="2200" b="1" u="none" dirty="0" smtClean="0">
              <a:solidFill>
                <a:schemeClr val="tx1"/>
              </a:solidFill>
              <a:effectLst>
                <a:glow rad="139700">
                  <a:schemeClr val="accent3">
                    <a:satMod val="175000"/>
                    <a:alpha val="40000"/>
                  </a:schemeClr>
                </a:glow>
              </a:effectLst>
              <a:latin typeface="Corbel" pitchFamily="34" charset="0"/>
              <a:cs typeface="+mn-cs"/>
            </a:rPr>
            <a:t>* Να αναπτύξουν συνεργατικό πνεύμα και σεβασμό σε διαφορετικές απόψεις</a:t>
          </a:r>
        </a:p>
        <a:p>
          <a:pPr algn="l"/>
          <a:r>
            <a:rPr lang="el-GR" sz="2200" b="1" u="none" dirty="0" smtClean="0">
              <a:solidFill>
                <a:schemeClr val="tx1"/>
              </a:solidFill>
              <a:effectLst>
                <a:glow rad="139700">
                  <a:schemeClr val="accent3">
                    <a:satMod val="175000"/>
                    <a:alpha val="40000"/>
                  </a:schemeClr>
                </a:glow>
              </a:effectLst>
              <a:latin typeface="Corbel" pitchFamily="34" charset="0"/>
              <a:cs typeface="+mn-cs"/>
            </a:rPr>
            <a:t>* Να αναπτύξουν δημιουργική σκέψη και δεξιότητες συγκέντρωσης και ανάλυσης πληροφοριών</a:t>
          </a:r>
        </a:p>
        <a:p>
          <a:pPr algn="ctr"/>
          <a:r>
            <a:rPr lang="el-GR" sz="2200" u="none" dirty="0" smtClean="0">
              <a:solidFill>
                <a:schemeClr val="tx1"/>
              </a:solidFill>
              <a:effectLst>
                <a:glow rad="139700">
                  <a:schemeClr val="accent3">
                    <a:satMod val="175000"/>
                    <a:alpha val="40000"/>
                  </a:schemeClr>
                </a:glow>
              </a:effectLst>
              <a:latin typeface="Corbel" pitchFamily="34" charset="0"/>
              <a:cs typeface="+mn-cs"/>
            </a:rPr>
            <a:t> </a:t>
          </a:r>
        </a:p>
        <a:p>
          <a:pPr algn="ctr"/>
          <a:endParaRPr lang="el-GR" sz="2000" dirty="0">
            <a:solidFill>
              <a:schemeClr val="tx1"/>
            </a:solidFill>
            <a:effectLst>
              <a:glow rad="139700">
                <a:schemeClr val="accent3">
                  <a:satMod val="175000"/>
                  <a:alpha val="40000"/>
                </a:schemeClr>
              </a:glow>
            </a:effectLst>
            <a:latin typeface="Corbel" pitchFamily="34" charset="0"/>
          </a:endParaRPr>
        </a:p>
      </dgm:t>
    </dgm:pt>
    <dgm:pt modelId="{E6160391-EC03-42E3-9638-6C3BD45DD223}" type="parTrans" cxnId="{947A8214-ADFE-4E03-AE31-FC6789AA0506}">
      <dgm:prSet/>
      <dgm:spPr/>
      <dgm:t>
        <a:bodyPr/>
        <a:lstStyle/>
        <a:p>
          <a:endParaRPr lang="el-GR"/>
        </a:p>
      </dgm:t>
    </dgm:pt>
    <dgm:pt modelId="{4C461B16-9C2C-40B6-AC32-50281C27F04C}" type="sibTrans" cxnId="{947A8214-ADFE-4E03-AE31-FC6789AA0506}">
      <dgm:prSet/>
      <dgm:spPr/>
      <dgm:t>
        <a:bodyPr/>
        <a:lstStyle/>
        <a:p>
          <a:endParaRPr lang="el-GR"/>
        </a:p>
      </dgm:t>
    </dgm:pt>
    <dgm:pt modelId="{FDC214CC-382B-44AB-8BF0-C45E1912E941}" type="pres">
      <dgm:prSet presAssocID="{4C795EFA-95A4-4176-8C4F-BCA4E9709FD4}" presName="Name0" presStyleCnt="0">
        <dgm:presLayoutVars>
          <dgm:dir/>
          <dgm:resizeHandles val="exact"/>
        </dgm:presLayoutVars>
      </dgm:prSet>
      <dgm:spPr/>
    </dgm:pt>
    <dgm:pt modelId="{D3C13D22-D261-4C2D-BB66-A040E9C7A1E4}" type="pres">
      <dgm:prSet presAssocID="{4C795EFA-95A4-4176-8C4F-BCA4E9709FD4}" presName="bkgdShp" presStyleLbl="alignAccFollowNode1" presStyleIdx="0" presStyleCnt="1" custScaleY="49896" custLinFactNeighborX="0" custLinFactNeighborY="-57215"/>
      <dgm:spPr/>
    </dgm:pt>
    <dgm:pt modelId="{C842C104-9044-4350-B7E1-046961842600}" type="pres">
      <dgm:prSet presAssocID="{4C795EFA-95A4-4176-8C4F-BCA4E9709FD4}" presName="linComp" presStyleCnt="0"/>
      <dgm:spPr/>
    </dgm:pt>
    <dgm:pt modelId="{2EC2BD0E-1F84-45A8-A75E-7D5ACE8044FC}" type="pres">
      <dgm:prSet presAssocID="{9BD19861-51D3-4862-92D2-48C9F37150C3}" presName="compNode" presStyleCnt="0"/>
      <dgm:spPr/>
    </dgm:pt>
    <dgm:pt modelId="{46128FBD-7873-43B9-9A71-D420337C23E6}" type="pres">
      <dgm:prSet presAssocID="{9BD19861-51D3-4862-92D2-48C9F37150C3}" presName="node" presStyleLbl="node1" presStyleIdx="0" presStyleCnt="2" custScaleX="114687" custScaleY="141752" custLinFactNeighborX="-1950" custLinFactNeighborY="-10438">
        <dgm:presLayoutVars>
          <dgm:bulletEnabled val="1"/>
        </dgm:presLayoutVars>
      </dgm:prSet>
      <dgm:spPr/>
      <dgm:t>
        <a:bodyPr/>
        <a:lstStyle/>
        <a:p>
          <a:endParaRPr lang="el-GR"/>
        </a:p>
      </dgm:t>
    </dgm:pt>
    <dgm:pt modelId="{2934E808-1002-474B-93BB-4D9124AD0D4D}" type="pres">
      <dgm:prSet presAssocID="{9BD19861-51D3-4862-92D2-48C9F37150C3}" presName="invisiNode" presStyleLbl="node1" presStyleIdx="0" presStyleCnt="2"/>
      <dgm:spPr/>
    </dgm:pt>
    <dgm:pt modelId="{2D93D5DD-C207-4E10-ABA8-4E55497A46C3}" type="pres">
      <dgm:prSet presAssocID="{9BD19861-51D3-4862-92D2-48C9F37150C3}" presName="imagNode" presStyleLbl="fgImgPlace1" presStyleIdx="0" presStyleCnt="2" custScaleX="40331" custScaleY="45876" custLinFactNeighborX="-36288" custLinFactNeighborY="-15474"/>
      <dgm:spPr>
        <a:blipFill rotWithShape="1">
          <a:blip xmlns:r="http://schemas.openxmlformats.org/officeDocument/2006/relationships" r:embed="rId1"/>
          <a:stretch>
            <a:fillRect/>
          </a:stretch>
        </a:blipFill>
      </dgm:spPr>
    </dgm:pt>
    <dgm:pt modelId="{9F6ED825-2630-4C08-9DC6-5BD8EEFF0A5A}" type="pres">
      <dgm:prSet presAssocID="{126C614A-BAF1-428B-AF7D-324D06935F86}" presName="sibTrans" presStyleLbl="sibTrans2D1" presStyleIdx="0" presStyleCnt="0"/>
      <dgm:spPr/>
      <dgm:t>
        <a:bodyPr/>
        <a:lstStyle/>
        <a:p>
          <a:endParaRPr lang="el-GR"/>
        </a:p>
      </dgm:t>
    </dgm:pt>
    <dgm:pt modelId="{B684559A-813A-41C7-B63B-4F7685D0CCED}" type="pres">
      <dgm:prSet presAssocID="{2DADC7A3-7761-4CFA-9E1C-70B18139B1F2}" presName="compNode" presStyleCnt="0"/>
      <dgm:spPr/>
    </dgm:pt>
    <dgm:pt modelId="{795173EE-DBA0-4E5A-9156-339D7AD03D48}" type="pres">
      <dgm:prSet presAssocID="{2DADC7A3-7761-4CFA-9E1C-70B18139B1F2}" presName="node" presStyleLbl="node1" presStyleIdx="1" presStyleCnt="2" custScaleX="195134" custScaleY="142639" custLinFactNeighborX="-1692" custLinFactNeighborY="-10285">
        <dgm:presLayoutVars>
          <dgm:bulletEnabled val="1"/>
        </dgm:presLayoutVars>
      </dgm:prSet>
      <dgm:spPr/>
      <dgm:t>
        <a:bodyPr/>
        <a:lstStyle/>
        <a:p>
          <a:endParaRPr lang="el-GR"/>
        </a:p>
      </dgm:t>
    </dgm:pt>
    <dgm:pt modelId="{67440831-BEEE-48A5-9B28-C3EE72CA47FC}" type="pres">
      <dgm:prSet presAssocID="{2DADC7A3-7761-4CFA-9E1C-70B18139B1F2}" presName="invisiNode" presStyleLbl="node1" presStyleIdx="1" presStyleCnt="2"/>
      <dgm:spPr/>
    </dgm:pt>
    <dgm:pt modelId="{382BD68F-2C5F-4AFC-8E4D-3EDE2A91741E}" type="pres">
      <dgm:prSet presAssocID="{2DADC7A3-7761-4CFA-9E1C-70B18139B1F2}" presName="imagNode" presStyleLbl="fgImgPlace1" presStyleIdx="1" presStyleCnt="2" custScaleX="42608" custScaleY="46838" custLinFactNeighborX="73382" custLinFactNeighborY="-16980"/>
      <dgm:spPr>
        <a:blipFill rotWithShape="1">
          <a:blip xmlns:r="http://schemas.openxmlformats.org/officeDocument/2006/relationships" r:embed="rId2"/>
          <a:stretch>
            <a:fillRect/>
          </a:stretch>
        </a:blipFill>
      </dgm:spPr>
    </dgm:pt>
  </dgm:ptLst>
  <dgm:cxnLst>
    <dgm:cxn modelId="{EE4C37B1-577E-4A84-8A0E-25D58D9622B1}" type="presOf" srcId="{126C614A-BAF1-428B-AF7D-324D06935F86}" destId="{9F6ED825-2630-4C08-9DC6-5BD8EEFF0A5A}" srcOrd="0" destOrd="0" presId="urn:microsoft.com/office/officeart/2005/8/layout/pList2#2"/>
    <dgm:cxn modelId="{9BEEED60-8291-4907-9606-4CDA6A876ADB}" type="presOf" srcId="{9BD19861-51D3-4862-92D2-48C9F37150C3}" destId="{46128FBD-7873-43B9-9A71-D420337C23E6}" srcOrd="0" destOrd="0" presId="urn:microsoft.com/office/officeart/2005/8/layout/pList2#2"/>
    <dgm:cxn modelId="{947A8214-ADFE-4E03-AE31-FC6789AA0506}" srcId="{4C795EFA-95A4-4176-8C4F-BCA4E9709FD4}" destId="{2DADC7A3-7761-4CFA-9E1C-70B18139B1F2}" srcOrd="1" destOrd="0" parTransId="{E6160391-EC03-42E3-9638-6C3BD45DD223}" sibTransId="{4C461B16-9C2C-40B6-AC32-50281C27F04C}"/>
    <dgm:cxn modelId="{5CEDAE01-A3AC-49B0-A650-698B12C46979}" type="presOf" srcId="{4C795EFA-95A4-4176-8C4F-BCA4E9709FD4}" destId="{FDC214CC-382B-44AB-8BF0-C45E1912E941}" srcOrd="0" destOrd="0" presId="urn:microsoft.com/office/officeart/2005/8/layout/pList2#2"/>
    <dgm:cxn modelId="{8A2725F1-BCDF-420F-9162-2913FAF635F1}" type="presOf" srcId="{2DADC7A3-7761-4CFA-9E1C-70B18139B1F2}" destId="{795173EE-DBA0-4E5A-9156-339D7AD03D48}" srcOrd="0" destOrd="0" presId="urn:microsoft.com/office/officeart/2005/8/layout/pList2#2"/>
    <dgm:cxn modelId="{779F5793-8A1E-4F5F-9883-FB89283099CB}" srcId="{4C795EFA-95A4-4176-8C4F-BCA4E9709FD4}" destId="{9BD19861-51D3-4862-92D2-48C9F37150C3}" srcOrd="0" destOrd="0" parTransId="{5FDC7AF7-5A60-45F7-B68A-0146E85232C4}" sibTransId="{126C614A-BAF1-428B-AF7D-324D06935F86}"/>
    <dgm:cxn modelId="{329EB897-F79C-4D99-8EA1-C3D37E7C8425}" type="presParOf" srcId="{FDC214CC-382B-44AB-8BF0-C45E1912E941}" destId="{D3C13D22-D261-4C2D-BB66-A040E9C7A1E4}" srcOrd="0" destOrd="0" presId="urn:microsoft.com/office/officeart/2005/8/layout/pList2#2"/>
    <dgm:cxn modelId="{A2865621-0A3E-4EF3-A236-BD77D8701203}" type="presParOf" srcId="{FDC214CC-382B-44AB-8BF0-C45E1912E941}" destId="{C842C104-9044-4350-B7E1-046961842600}" srcOrd="1" destOrd="0" presId="urn:microsoft.com/office/officeart/2005/8/layout/pList2#2"/>
    <dgm:cxn modelId="{EDE518DF-EB51-4266-88EC-AFF6D1E1E283}" type="presParOf" srcId="{C842C104-9044-4350-B7E1-046961842600}" destId="{2EC2BD0E-1F84-45A8-A75E-7D5ACE8044FC}" srcOrd="0" destOrd="0" presId="urn:microsoft.com/office/officeart/2005/8/layout/pList2#2"/>
    <dgm:cxn modelId="{CCC1E185-733D-4E5C-AF29-7E7EE34589BA}" type="presParOf" srcId="{2EC2BD0E-1F84-45A8-A75E-7D5ACE8044FC}" destId="{46128FBD-7873-43B9-9A71-D420337C23E6}" srcOrd="0" destOrd="0" presId="urn:microsoft.com/office/officeart/2005/8/layout/pList2#2"/>
    <dgm:cxn modelId="{FE32CAFD-364E-4BDC-96E4-3B5CF4DFCDD5}" type="presParOf" srcId="{2EC2BD0E-1F84-45A8-A75E-7D5ACE8044FC}" destId="{2934E808-1002-474B-93BB-4D9124AD0D4D}" srcOrd="1" destOrd="0" presId="urn:microsoft.com/office/officeart/2005/8/layout/pList2#2"/>
    <dgm:cxn modelId="{E96F580D-6928-458F-988E-154E95801107}" type="presParOf" srcId="{2EC2BD0E-1F84-45A8-A75E-7D5ACE8044FC}" destId="{2D93D5DD-C207-4E10-ABA8-4E55497A46C3}" srcOrd="2" destOrd="0" presId="urn:microsoft.com/office/officeart/2005/8/layout/pList2#2"/>
    <dgm:cxn modelId="{5E5844FB-2D12-48C0-AF11-64DAC06F7C5A}" type="presParOf" srcId="{C842C104-9044-4350-B7E1-046961842600}" destId="{9F6ED825-2630-4C08-9DC6-5BD8EEFF0A5A}" srcOrd="1" destOrd="0" presId="urn:microsoft.com/office/officeart/2005/8/layout/pList2#2"/>
    <dgm:cxn modelId="{D49D718D-13BB-4F54-8B49-EF92DD110B52}" type="presParOf" srcId="{C842C104-9044-4350-B7E1-046961842600}" destId="{B684559A-813A-41C7-B63B-4F7685D0CCED}" srcOrd="2" destOrd="0" presId="urn:microsoft.com/office/officeart/2005/8/layout/pList2#2"/>
    <dgm:cxn modelId="{D785FB71-AB4C-43ED-BC03-ADC1A9993A6C}" type="presParOf" srcId="{B684559A-813A-41C7-B63B-4F7685D0CCED}" destId="{795173EE-DBA0-4E5A-9156-339D7AD03D48}" srcOrd="0" destOrd="0" presId="urn:microsoft.com/office/officeart/2005/8/layout/pList2#2"/>
    <dgm:cxn modelId="{F95A9A6B-2AAA-474F-BF46-9B6546851CE2}" type="presParOf" srcId="{B684559A-813A-41C7-B63B-4F7685D0CCED}" destId="{67440831-BEEE-48A5-9B28-C3EE72CA47FC}" srcOrd="1" destOrd="0" presId="urn:microsoft.com/office/officeart/2005/8/layout/pList2#2"/>
    <dgm:cxn modelId="{EF943E67-03AD-4FAA-A889-F1B4EC471E45}" type="presParOf" srcId="{B684559A-813A-41C7-B63B-4F7685D0CCED}" destId="{382BD68F-2C5F-4AFC-8E4D-3EDE2A91741E}" srcOrd="2" destOrd="0" presId="urn:microsoft.com/office/officeart/2005/8/layout/pList2#2"/>
  </dgm:cxnLst>
  <dgm:bg>
    <a:blipFill>
      <a:blip xmlns:r="http://schemas.openxmlformats.org/officeDocument/2006/relationships" r:embed="rId3"/>
      <a:tile tx="0" ty="0" sx="100000" sy="100000" flip="none" algn="tl"/>
    </a:blip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C4B5024-FD01-49D9-A327-2AE1BA25E3E7}" type="doc">
      <dgm:prSet loTypeId="urn:microsoft.com/office/officeart/2009/layout/ReverseList" loCatId="relationship" qsTypeId="urn:microsoft.com/office/officeart/2005/8/quickstyle/3d3" qsCatId="3D" csTypeId="urn:microsoft.com/office/officeart/2005/8/colors/accent1_2" csCatId="accent1" phldr="1"/>
      <dgm:spPr/>
      <dgm:t>
        <a:bodyPr/>
        <a:lstStyle/>
        <a:p>
          <a:endParaRPr lang="el-GR"/>
        </a:p>
      </dgm:t>
    </dgm:pt>
    <dgm:pt modelId="{25FD31B6-6ECB-4D44-A0E3-0D616190525F}">
      <dgm:prSet phldrT="[Κείμενο]" custT="1"/>
      <dgm:spPr>
        <a:blipFill dpi="0" rotWithShape="0">
          <a:blip xmlns:r="http://schemas.openxmlformats.org/officeDocument/2006/relationships" r:embed="rId1">
            <a:alphaModFix amt="28000"/>
          </a:blip>
          <a:srcRect/>
          <a:tile tx="0" ty="0" sx="100000" sy="100000" flip="none" algn="tl"/>
        </a:blipFill>
      </dgm:spPr>
      <dgm:t>
        <a:bodyPr/>
        <a:lstStyle/>
        <a:p>
          <a:r>
            <a:rPr kumimoji="0" lang="el-GR" sz="2400" b="1" i="1" u="sng" kern="1200" dirty="0" smtClean="0">
              <a:ln>
                <a:noFill/>
              </a:ln>
              <a:solidFill>
                <a:srgbClr val="CCECFF"/>
              </a:solidFill>
              <a:effectLst>
                <a:glow rad="101600">
                  <a:schemeClr val="accent2">
                    <a:satMod val="175000"/>
                    <a:alpha val="40000"/>
                  </a:schemeClr>
                </a:glow>
                <a:outerShdw blurRad="38100" dist="38100" dir="2700000" algn="tl">
                  <a:srgbClr val="000000"/>
                </a:outerShdw>
              </a:effectLst>
              <a:latin typeface="+mj-lt"/>
              <a:ea typeface="+mj-ea"/>
              <a:cs typeface="+mj-cs"/>
            </a:rPr>
            <a:t>Κονστρουκτιβισμός</a:t>
          </a:r>
        </a:p>
        <a:p>
          <a:r>
            <a:rPr kumimoji="0" lang="el-GR" sz="2400" b="1" kern="1200" dirty="0" smtClean="0">
              <a:ln>
                <a:noFill/>
              </a:ln>
              <a:solidFill>
                <a:srgbClr val="CCECFF"/>
              </a:solidFill>
              <a:effectLst>
                <a:glow rad="101600">
                  <a:schemeClr val="accent2">
                    <a:satMod val="175000"/>
                    <a:alpha val="40000"/>
                  </a:schemeClr>
                </a:glow>
                <a:outerShdw blurRad="38100" dist="38100" dir="2700000" algn="tl">
                  <a:srgbClr val="000000"/>
                </a:outerShdw>
              </a:effectLst>
              <a:latin typeface="+mj-lt"/>
              <a:ea typeface="+mj-ea"/>
              <a:cs typeface="+mj-cs"/>
            </a:rPr>
            <a:t>* Θεωρία μάθησης</a:t>
          </a:r>
        </a:p>
        <a:p>
          <a:r>
            <a:rPr kumimoji="0" lang="el-GR" sz="2400" b="1" kern="1200" dirty="0" smtClean="0">
              <a:ln>
                <a:noFill/>
              </a:ln>
              <a:solidFill>
                <a:srgbClr val="CCECFF"/>
              </a:solidFill>
              <a:effectLst>
                <a:glow rad="101600">
                  <a:schemeClr val="accent2">
                    <a:satMod val="175000"/>
                    <a:alpha val="40000"/>
                  </a:schemeClr>
                </a:glow>
                <a:outerShdw blurRad="38100" dist="38100" dir="2700000" algn="tl">
                  <a:srgbClr val="000000"/>
                </a:outerShdw>
              </a:effectLst>
              <a:latin typeface="+mj-lt"/>
              <a:ea typeface="+mj-ea"/>
              <a:cs typeface="+mj-cs"/>
            </a:rPr>
            <a:t>* Η γνώση κατασκευάζεται ενεργητικά από το άτομο</a:t>
          </a:r>
        </a:p>
        <a:p>
          <a:r>
            <a:rPr kumimoji="0" lang="el-GR" sz="2400" b="1" kern="1200" dirty="0" smtClean="0">
              <a:ln>
                <a:noFill/>
              </a:ln>
              <a:solidFill>
                <a:srgbClr val="CCECFF"/>
              </a:solidFill>
              <a:effectLst>
                <a:glow rad="101600">
                  <a:schemeClr val="accent2">
                    <a:satMod val="175000"/>
                    <a:alpha val="40000"/>
                  </a:schemeClr>
                </a:glow>
                <a:outerShdw blurRad="38100" dist="38100" dir="2700000" algn="tl">
                  <a:srgbClr val="000000"/>
                </a:outerShdw>
              </a:effectLst>
              <a:latin typeface="+mj-lt"/>
              <a:ea typeface="+mj-ea"/>
              <a:cs typeface="+mj-cs"/>
            </a:rPr>
            <a:t>* Χρήση ενεργητικών τεχνικών από τους εκπαιδευόμενους (πειράματα, λύση προβλήματος) για οικοδόμηση νέας γνώσης και </a:t>
          </a:r>
          <a:r>
            <a:rPr kumimoji="0" lang="el-GR" sz="2400" b="1" kern="1200" dirty="0" err="1" smtClean="0">
              <a:ln>
                <a:noFill/>
              </a:ln>
              <a:solidFill>
                <a:srgbClr val="CCECFF"/>
              </a:solidFill>
              <a:effectLst>
                <a:glow rad="101600">
                  <a:schemeClr val="accent2">
                    <a:satMod val="175000"/>
                    <a:alpha val="40000"/>
                  </a:schemeClr>
                </a:glow>
                <a:outerShdw blurRad="38100" dist="38100" dir="2700000" algn="tl">
                  <a:srgbClr val="000000"/>
                </a:outerShdw>
              </a:effectLst>
              <a:latin typeface="+mj-lt"/>
              <a:ea typeface="+mj-ea"/>
              <a:cs typeface="+mj-cs"/>
            </a:rPr>
            <a:t>αναστοχασμό</a:t>
          </a:r>
          <a:endParaRPr kumimoji="0" lang="el-GR" sz="2400" b="1" kern="1200" dirty="0">
            <a:ln>
              <a:noFill/>
            </a:ln>
            <a:solidFill>
              <a:srgbClr val="CCECFF"/>
            </a:solidFill>
            <a:effectLst>
              <a:glow rad="101600">
                <a:schemeClr val="accent2">
                  <a:satMod val="175000"/>
                  <a:alpha val="40000"/>
                </a:schemeClr>
              </a:glow>
              <a:outerShdw blurRad="38100" dist="38100" dir="2700000" algn="tl">
                <a:srgbClr val="000000"/>
              </a:outerShdw>
            </a:effectLst>
            <a:latin typeface="+mj-lt"/>
            <a:ea typeface="+mj-ea"/>
            <a:cs typeface="+mj-cs"/>
          </a:endParaRPr>
        </a:p>
      </dgm:t>
    </dgm:pt>
    <dgm:pt modelId="{74E2087D-CF10-443F-8347-5F5AA53490F6}" type="parTrans" cxnId="{8F29D9EA-6678-46E1-9A68-C09FB422F346}">
      <dgm:prSet/>
      <dgm:spPr/>
      <dgm:t>
        <a:bodyPr/>
        <a:lstStyle/>
        <a:p>
          <a:endParaRPr lang="el-GR">
            <a:solidFill>
              <a:schemeClr val="tx2">
                <a:lumMod val="10000"/>
              </a:schemeClr>
            </a:solidFill>
            <a:effectLst>
              <a:glow rad="101600">
                <a:schemeClr val="accent2">
                  <a:satMod val="175000"/>
                  <a:alpha val="40000"/>
                </a:schemeClr>
              </a:glow>
            </a:effectLst>
          </a:endParaRPr>
        </a:p>
      </dgm:t>
    </dgm:pt>
    <dgm:pt modelId="{9236B02D-D160-471E-9E88-6B4E9C2179D6}" type="sibTrans" cxnId="{8F29D9EA-6678-46E1-9A68-C09FB422F346}">
      <dgm:prSet/>
      <dgm:spPr/>
      <dgm:t>
        <a:bodyPr/>
        <a:lstStyle/>
        <a:p>
          <a:endParaRPr lang="el-GR">
            <a:solidFill>
              <a:schemeClr val="tx2">
                <a:lumMod val="10000"/>
              </a:schemeClr>
            </a:solidFill>
            <a:effectLst>
              <a:glow rad="101600">
                <a:schemeClr val="accent2">
                  <a:satMod val="175000"/>
                  <a:alpha val="40000"/>
                </a:schemeClr>
              </a:glow>
            </a:effectLst>
          </a:endParaRPr>
        </a:p>
      </dgm:t>
    </dgm:pt>
    <dgm:pt modelId="{F3938548-3882-4CC5-8A65-DD28EA5E59E2}">
      <dgm:prSet phldrT="[Κείμενο]" phldr="1"/>
      <dgm:spPr/>
      <dgm:t>
        <a:bodyPr/>
        <a:lstStyle/>
        <a:p>
          <a:endParaRPr lang="el-GR">
            <a:solidFill>
              <a:schemeClr val="tx2">
                <a:lumMod val="10000"/>
              </a:schemeClr>
            </a:solidFill>
            <a:effectLst>
              <a:glow rad="101600">
                <a:schemeClr val="accent2">
                  <a:satMod val="175000"/>
                  <a:alpha val="40000"/>
                </a:schemeClr>
              </a:glow>
            </a:effectLst>
          </a:endParaRPr>
        </a:p>
      </dgm:t>
    </dgm:pt>
    <dgm:pt modelId="{BCA32611-2385-4443-AA38-04BD4F41CCE9}" type="parTrans" cxnId="{31FF59C5-A982-4616-AB41-10BF5D7EAE58}">
      <dgm:prSet/>
      <dgm:spPr/>
      <dgm:t>
        <a:bodyPr/>
        <a:lstStyle/>
        <a:p>
          <a:endParaRPr lang="el-GR">
            <a:solidFill>
              <a:schemeClr val="tx2">
                <a:lumMod val="10000"/>
              </a:schemeClr>
            </a:solidFill>
            <a:effectLst>
              <a:glow rad="101600">
                <a:schemeClr val="accent2">
                  <a:satMod val="175000"/>
                  <a:alpha val="40000"/>
                </a:schemeClr>
              </a:glow>
            </a:effectLst>
          </a:endParaRPr>
        </a:p>
      </dgm:t>
    </dgm:pt>
    <dgm:pt modelId="{CA85191E-034D-47C4-B068-837A0AB10BE2}" type="sibTrans" cxnId="{31FF59C5-A982-4616-AB41-10BF5D7EAE58}">
      <dgm:prSet/>
      <dgm:spPr/>
      <dgm:t>
        <a:bodyPr/>
        <a:lstStyle/>
        <a:p>
          <a:endParaRPr lang="el-GR">
            <a:solidFill>
              <a:schemeClr val="tx2">
                <a:lumMod val="10000"/>
              </a:schemeClr>
            </a:solidFill>
            <a:effectLst>
              <a:glow rad="101600">
                <a:schemeClr val="accent2">
                  <a:satMod val="175000"/>
                  <a:alpha val="40000"/>
                </a:schemeClr>
              </a:glow>
            </a:effectLst>
          </a:endParaRPr>
        </a:p>
      </dgm:t>
    </dgm:pt>
    <dgm:pt modelId="{95F53311-85E4-4C5B-851B-8B12049157BC}">
      <dgm:prSet custT="1"/>
      <dgm:spPr>
        <a:blipFill dpi="0" rotWithShape="0">
          <a:blip xmlns:r="http://schemas.openxmlformats.org/officeDocument/2006/relationships" r:embed="rId1">
            <a:alphaModFix amt="37000"/>
          </a:blip>
          <a:srcRect/>
          <a:tile tx="0" ty="0" sx="100000" sy="100000" flip="none" algn="tl"/>
        </a:blipFill>
      </dgm:spPr>
      <dgm:t>
        <a:bodyPr anchor="ctr"/>
        <a:lstStyle/>
        <a:p>
          <a:r>
            <a:rPr kumimoji="0" lang="el-GR" sz="2200" b="1" i="1" u="sng" kern="1200" dirty="0" smtClean="0">
              <a:ln>
                <a:noFill/>
              </a:ln>
              <a:solidFill>
                <a:srgbClr val="CCECFF"/>
              </a:solidFill>
              <a:effectLst>
                <a:glow rad="101600">
                  <a:schemeClr val="accent2">
                    <a:satMod val="175000"/>
                    <a:alpha val="40000"/>
                  </a:schemeClr>
                </a:glow>
                <a:outerShdw blurRad="38100" dist="38100" dir="2700000" algn="tl">
                  <a:srgbClr val="000000"/>
                </a:outerShdw>
              </a:effectLst>
              <a:latin typeface="+mj-lt"/>
              <a:ea typeface="+mj-ea"/>
              <a:cs typeface="+mj-cs"/>
            </a:rPr>
            <a:t>Διερεύνηση </a:t>
          </a:r>
          <a:endParaRPr kumimoji="0" lang="en-US" sz="2200" b="1" i="1" u="sng" kern="1200" dirty="0" smtClean="0">
            <a:ln>
              <a:noFill/>
            </a:ln>
            <a:solidFill>
              <a:srgbClr val="CCECFF"/>
            </a:solidFill>
            <a:effectLst>
              <a:glow rad="101600">
                <a:schemeClr val="accent2">
                  <a:satMod val="175000"/>
                  <a:alpha val="40000"/>
                </a:schemeClr>
              </a:glow>
              <a:outerShdw blurRad="38100" dist="38100" dir="2700000" algn="tl">
                <a:srgbClr val="000000"/>
              </a:outerShdw>
            </a:effectLst>
            <a:latin typeface="+mj-lt"/>
            <a:ea typeface="+mj-ea"/>
            <a:cs typeface="+mj-cs"/>
          </a:endParaRPr>
        </a:p>
        <a:p>
          <a:r>
            <a:rPr kumimoji="0" lang="el-GR" sz="2200" b="1" kern="1200" dirty="0" smtClean="0">
              <a:ln>
                <a:noFill/>
              </a:ln>
              <a:solidFill>
                <a:srgbClr val="CCECFF"/>
              </a:solidFill>
              <a:effectLst>
                <a:glow rad="101600">
                  <a:schemeClr val="accent2">
                    <a:satMod val="175000"/>
                    <a:alpha val="40000"/>
                  </a:schemeClr>
                </a:glow>
                <a:outerShdw blurRad="38100" dist="38100" dir="2700000" algn="tl">
                  <a:srgbClr val="000000"/>
                </a:outerShdw>
              </a:effectLst>
              <a:latin typeface="+mj-lt"/>
              <a:ea typeface="+mj-ea"/>
              <a:cs typeface="+mj-cs"/>
            </a:rPr>
            <a:t>* Συχνά χρησιμοποιείται ως εργαλείο στον κονστρουκτιβισμό </a:t>
          </a:r>
        </a:p>
        <a:p>
          <a:r>
            <a:rPr kumimoji="0" lang="el-GR" sz="2200" b="1" kern="1200" dirty="0" smtClean="0">
              <a:ln>
                <a:noFill/>
              </a:ln>
              <a:solidFill>
                <a:srgbClr val="CCECFF"/>
              </a:solidFill>
              <a:effectLst>
                <a:glow rad="101600">
                  <a:schemeClr val="accent2">
                    <a:satMod val="175000"/>
                    <a:alpha val="40000"/>
                  </a:schemeClr>
                </a:glow>
                <a:outerShdw blurRad="38100" dist="38100" dir="2700000" algn="tl">
                  <a:srgbClr val="000000"/>
                </a:outerShdw>
              </a:effectLst>
              <a:latin typeface="+mj-lt"/>
              <a:ea typeface="+mj-ea"/>
              <a:cs typeface="+mj-cs"/>
            </a:rPr>
            <a:t>* Αναζήτηση για αλήθεια, πληροφορία ή γνώση μέσω της διατύπωσης ερωτήσεων </a:t>
          </a:r>
        </a:p>
        <a:p>
          <a:r>
            <a:rPr kumimoji="0" lang="el-GR" sz="2200" b="1" kern="1200" dirty="0" smtClean="0">
              <a:ln>
                <a:noFill/>
              </a:ln>
              <a:solidFill>
                <a:srgbClr val="CCECFF"/>
              </a:solidFill>
              <a:effectLst>
                <a:glow rad="101600">
                  <a:schemeClr val="accent2">
                    <a:satMod val="175000"/>
                    <a:alpha val="40000"/>
                  </a:schemeClr>
                </a:glow>
                <a:outerShdw blurRad="38100" dist="38100" dir="2700000" algn="tl">
                  <a:srgbClr val="000000"/>
                </a:outerShdw>
              </a:effectLst>
              <a:latin typeface="+mj-lt"/>
              <a:ea typeface="+mj-ea"/>
              <a:cs typeface="+mj-cs"/>
            </a:rPr>
            <a:t>* Έμφαση στην ανάπτυξη δεξιοτήτων και στάσεων</a:t>
          </a:r>
          <a:endParaRPr kumimoji="0" lang="en-US" sz="2200" b="1" kern="1200" dirty="0" smtClean="0">
            <a:ln>
              <a:noFill/>
            </a:ln>
            <a:solidFill>
              <a:srgbClr val="CCECFF"/>
            </a:solidFill>
            <a:effectLst>
              <a:glow rad="101600">
                <a:schemeClr val="accent2">
                  <a:satMod val="175000"/>
                  <a:alpha val="40000"/>
                </a:schemeClr>
              </a:glow>
              <a:outerShdw blurRad="38100" dist="38100" dir="2700000" algn="tl">
                <a:srgbClr val="000000"/>
              </a:outerShdw>
            </a:effectLst>
            <a:latin typeface="+mj-lt"/>
            <a:ea typeface="+mj-ea"/>
            <a:cs typeface="+mj-cs"/>
          </a:endParaRPr>
        </a:p>
        <a:p>
          <a:r>
            <a:rPr kumimoji="0" lang="el-GR" sz="2200" b="1" kern="1200" dirty="0" smtClean="0">
              <a:ln>
                <a:noFill/>
              </a:ln>
              <a:solidFill>
                <a:srgbClr val="CCECFF"/>
              </a:solidFill>
              <a:effectLst>
                <a:glow rad="101600">
                  <a:schemeClr val="accent2">
                    <a:satMod val="175000"/>
                    <a:alpha val="40000"/>
                  </a:schemeClr>
                </a:glow>
                <a:outerShdw blurRad="38100" dist="38100" dir="2700000" algn="tl">
                  <a:srgbClr val="000000"/>
                </a:outerShdw>
              </a:effectLst>
              <a:latin typeface="+mj-lt"/>
              <a:ea typeface="+mj-ea"/>
              <a:cs typeface="+mj-cs"/>
            </a:rPr>
            <a:t>* Η εφαρμογή του διερευνητικού μοντέλου στο μαθησιακό περιβάλλον   περιλαμβάνει ένα περιβάλλον για ερωτήσεις, ένα πλαίσιο για ερωτήσεις, ένα σημείο εστίασης για ερωτήσεις και διαφορετικά επίπεδα ερωτήσεων </a:t>
          </a:r>
          <a:endParaRPr kumimoji="0" lang="el-GR" sz="2200" b="1" kern="1200" dirty="0">
            <a:ln>
              <a:noFill/>
            </a:ln>
            <a:solidFill>
              <a:srgbClr val="CCECFF"/>
            </a:solidFill>
            <a:effectLst>
              <a:glow rad="101600">
                <a:schemeClr val="accent2">
                  <a:satMod val="175000"/>
                  <a:alpha val="40000"/>
                </a:schemeClr>
              </a:glow>
              <a:outerShdw blurRad="38100" dist="38100" dir="2700000" algn="tl">
                <a:srgbClr val="000000"/>
              </a:outerShdw>
            </a:effectLst>
            <a:latin typeface="+mj-lt"/>
            <a:ea typeface="+mj-ea"/>
            <a:cs typeface="+mj-cs"/>
          </a:endParaRPr>
        </a:p>
      </dgm:t>
    </dgm:pt>
    <dgm:pt modelId="{8451890A-F470-44BF-93A4-89A706D47EC7}" type="parTrans" cxnId="{1887B5E3-DDED-4C3A-BDAA-45325FCFCDE7}">
      <dgm:prSet/>
      <dgm:spPr/>
      <dgm:t>
        <a:bodyPr/>
        <a:lstStyle/>
        <a:p>
          <a:endParaRPr lang="el-GR">
            <a:solidFill>
              <a:schemeClr val="tx2">
                <a:lumMod val="10000"/>
              </a:schemeClr>
            </a:solidFill>
            <a:effectLst>
              <a:glow rad="101600">
                <a:schemeClr val="accent2">
                  <a:satMod val="175000"/>
                  <a:alpha val="40000"/>
                </a:schemeClr>
              </a:glow>
            </a:effectLst>
          </a:endParaRPr>
        </a:p>
      </dgm:t>
    </dgm:pt>
    <dgm:pt modelId="{DE2E6479-FA82-4CF5-BE52-62591E671B9A}" type="sibTrans" cxnId="{1887B5E3-DDED-4C3A-BDAA-45325FCFCDE7}">
      <dgm:prSet/>
      <dgm:spPr/>
      <dgm:t>
        <a:bodyPr/>
        <a:lstStyle/>
        <a:p>
          <a:endParaRPr lang="el-GR">
            <a:solidFill>
              <a:schemeClr val="tx2">
                <a:lumMod val="10000"/>
              </a:schemeClr>
            </a:solidFill>
            <a:effectLst>
              <a:glow rad="101600">
                <a:schemeClr val="accent2">
                  <a:satMod val="175000"/>
                  <a:alpha val="40000"/>
                </a:schemeClr>
              </a:glow>
            </a:effectLst>
          </a:endParaRPr>
        </a:p>
      </dgm:t>
    </dgm:pt>
    <dgm:pt modelId="{11553B29-1B23-4361-AE13-FDAE23FC9609}">
      <dgm:prSet/>
      <dgm:spPr/>
      <dgm:t>
        <a:bodyPr/>
        <a:lstStyle/>
        <a:p>
          <a:endParaRPr lang="el-GR"/>
        </a:p>
      </dgm:t>
    </dgm:pt>
    <dgm:pt modelId="{16935792-C437-4A0F-ABBA-318DF3AEA337}" type="parTrans" cxnId="{3A856E49-0C77-4EA5-BB3B-F13CC6B36578}">
      <dgm:prSet/>
      <dgm:spPr/>
      <dgm:t>
        <a:bodyPr/>
        <a:lstStyle/>
        <a:p>
          <a:endParaRPr lang="el-GR">
            <a:solidFill>
              <a:schemeClr val="tx2">
                <a:lumMod val="10000"/>
              </a:schemeClr>
            </a:solidFill>
            <a:effectLst>
              <a:glow rad="101600">
                <a:schemeClr val="accent2">
                  <a:satMod val="175000"/>
                  <a:alpha val="40000"/>
                </a:schemeClr>
              </a:glow>
            </a:effectLst>
          </a:endParaRPr>
        </a:p>
      </dgm:t>
    </dgm:pt>
    <dgm:pt modelId="{2D9D3024-E324-4D46-B28F-1361A621941A}" type="sibTrans" cxnId="{3A856E49-0C77-4EA5-BB3B-F13CC6B36578}">
      <dgm:prSet/>
      <dgm:spPr/>
      <dgm:t>
        <a:bodyPr/>
        <a:lstStyle/>
        <a:p>
          <a:endParaRPr lang="el-GR">
            <a:solidFill>
              <a:schemeClr val="tx2">
                <a:lumMod val="10000"/>
              </a:schemeClr>
            </a:solidFill>
            <a:effectLst>
              <a:glow rad="101600">
                <a:schemeClr val="accent2">
                  <a:satMod val="175000"/>
                  <a:alpha val="40000"/>
                </a:schemeClr>
              </a:glow>
            </a:effectLst>
          </a:endParaRPr>
        </a:p>
      </dgm:t>
    </dgm:pt>
    <dgm:pt modelId="{F95D38C1-D76D-41D7-AF7D-00CA93E1DACC}">
      <dgm:prSet/>
      <dgm:spPr/>
      <dgm:t>
        <a:bodyPr/>
        <a:lstStyle/>
        <a:p>
          <a:endParaRPr lang="el-GR"/>
        </a:p>
      </dgm:t>
    </dgm:pt>
    <dgm:pt modelId="{0E978BD3-7825-4E41-A879-ECCF43FEFB43}" type="parTrans" cxnId="{A1232232-0843-4EFC-B58F-96964D7C15FB}">
      <dgm:prSet/>
      <dgm:spPr/>
      <dgm:t>
        <a:bodyPr/>
        <a:lstStyle/>
        <a:p>
          <a:endParaRPr lang="el-GR">
            <a:solidFill>
              <a:schemeClr val="tx2">
                <a:lumMod val="10000"/>
              </a:schemeClr>
            </a:solidFill>
            <a:effectLst>
              <a:glow rad="101600">
                <a:schemeClr val="accent2">
                  <a:satMod val="175000"/>
                  <a:alpha val="40000"/>
                </a:schemeClr>
              </a:glow>
            </a:effectLst>
          </a:endParaRPr>
        </a:p>
      </dgm:t>
    </dgm:pt>
    <dgm:pt modelId="{55257985-9DD6-402E-B65F-5133CB9A36BE}" type="sibTrans" cxnId="{A1232232-0843-4EFC-B58F-96964D7C15FB}">
      <dgm:prSet/>
      <dgm:spPr/>
      <dgm:t>
        <a:bodyPr/>
        <a:lstStyle/>
        <a:p>
          <a:endParaRPr lang="el-GR">
            <a:solidFill>
              <a:schemeClr val="tx2">
                <a:lumMod val="10000"/>
              </a:schemeClr>
            </a:solidFill>
            <a:effectLst>
              <a:glow rad="101600">
                <a:schemeClr val="accent2">
                  <a:satMod val="175000"/>
                  <a:alpha val="40000"/>
                </a:schemeClr>
              </a:glow>
            </a:effectLst>
          </a:endParaRPr>
        </a:p>
      </dgm:t>
    </dgm:pt>
    <dgm:pt modelId="{B51A0A21-618A-4766-B8F5-4218495700DF}">
      <dgm:prSet/>
      <dgm:spPr/>
      <dgm:t>
        <a:bodyPr/>
        <a:lstStyle/>
        <a:p>
          <a:endParaRPr lang="el-GR"/>
        </a:p>
      </dgm:t>
    </dgm:pt>
    <dgm:pt modelId="{D967FCDE-3853-437D-940E-ECDE7C05AB3F}" type="parTrans" cxnId="{01A127F3-E832-4D76-879E-B7309CEA2BD1}">
      <dgm:prSet/>
      <dgm:spPr/>
      <dgm:t>
        <a:bodyPr/>
        <a:lstStyle/>
        <a:p>
          <a:endParaRPr lang="el-GR">
            <a:solidFill>
              <a:schemeClr val="tx2">
                <a:lumMod val="10000"/>
              </a:schemeClr>
            </a:solidFill>
            <a:effectLst>
              <a:glow rad="101600">
                <a:schemeClr val="accent2">
                  <a:satMod val="175000"/>
                  <a:alpha val="40000"/>
                </a:schemeClr>
              </a:glow>
            </a:effectLst>
          </a:endParaRPr>
        </a:p>
      </dgm:t>
    </dgm:pt>
    <dgm:pt modelId="{6F471EC6-BAB0-47DF-8094-7F2DD98C1F2B}" type="sibTrans" cxnId="{01A127F3-E832-4D76-879E-B7309CEA2BD1}">
      <dgm:prSet/>
      <dgm:spPr/>
      <dgm:t>
        <a:bodyPr/>
        <a:lstStyle/>
        <a:p>
          <a:endParaRPr lang="el-GR">
            <a:solidFill>
              <a:schemeClr val="tx2">
                <a:lumMod val="10000"/>
              </a:schemeClr>
            </a:solidFill>
            <a:effectLst>
              <a:glow rad="101600">
                <a:schemeClr val="accent2">
                  <a:satMod val="175000"/>
                  <a:alpha val="40000"/>
                </a:schemeClr>
              </a:glow>
            </a:effectLst>
          </a:endParaRPr>
        </a:p>
      </dgm:t>
    </dgm:pt>
    <dgm:pt modelId="{14A31558-FE72-42FB-92AA-28F2F2A61BE5}">
      <dgm:prSet/>
      <dgm:spPr/>
      <dgm:t>
        <a:bodyPr/>
        <a:lstStyle/>
        <a:p>
          <a:endParaRPr lang="el-GR">
            <a:solidFill>
              <a:schemeClr val="tx2">
                <a:lumMod val="10000"/>
              </a:schemeClr>
            </a:solidFill>
            <a:effectLst>
              <a:glow rad="101600">
                <a:schemeClr val="accent2">
                  <a:satMod val="175000"/>
                  <a:alpha val="40000"/>
                </a:schemeClr>
              </a:glow>
            </a:effectLst>
          </a:endParaRPr>
        </a:p>
      </dgm:t>
    </dgm:pt>
    <dgm:pt modelId="{D6506EA8-2BCA-4C01-8AB0-7D6F418F810C}" type="parTrans" cxnId="{3ACFAF0A-EE16-46A8-A3B9-9AAFAC170F85}">
      <dgm:prSet/>
      <dgm:spPr/>
      <dgm:t>
        <a:bodyPr/>
        <a:lstStyle/>
        <a:p>
          <a:endParaRPr lang="el-GR">
            <a:solidFill>
              <a:schemeClr val="tx2">
                <a:lumMod val="10000"/>
              </a:schemeClr>
            </a:solidFill>
            <a:effectLst>
              <a:glow rad="101600">
                <a:schemeClr val="accent2">
                  <a:satMod val="175000"/>
                  <a:alpha val="40000"/>
                </a:schemeClr>
              </a:glow>
            </a:effectLst>
          </a:endParaRPr>
        </a:p>
      </dgm:t>
    </dgm:pt>
    <dgm:pt modelId="{A32EAC55-3804-4AF1-9AD8-32D895D5218E}" type="sibTrans" cxnId="{3ACFAF0A-EE16-46A8-A3B9-9AAFAC170F85}">
      <dgm:prSet/>
      <dgm:spPr/>
      <dgm:t>
        <a:bodyPr/>
        <a:lstStyle/>
        <a:p>
          <a:endParaRPr lang="el-GR">
            <a:solidFill>
              <a:schemeClr val="tx2">
                <a:lumMod val="10000"/>
              </a:schemeClr>
            </a:solidFill>
            <a:effectLst>
              <a:glow rad="101600">
                <a:schemeClr val="accent2">
                  <a:satMod val="175000"/>
                  <a:alpha val="40000"/>
                </a:schemeClr>
              </a:glow>
            </a:effectLst>
          </a:endParaRPr>
        </a:p>
      </dgm:t>
    </dgm:pt>
    <dgm:pt modelId="{78608366-76B4-47A8-B4A5-65AB0AEE2959}" type="pres">
      <dgm:prSet presAssocID="{1C4B5024-FD01-49D9-A327-2AE1BA25E3E7}" presName="Name0" presStyleCnt="0">
        <dgm:presLayoutVars>
          <dgm:chMax val="2"/>
          <dgm:chPref val="2"/>
          <dgm:animLvl val="lvl"/>
        </dgm:presLayoutVars>
      </dgm:prSet>
      <dgm:spPr/>
      <dgm:t>
        <a:bodyPr/>
        <a:lstStyle/>
        <a:p>
          <a:endParaRPr lang="el-GR"/>
        </a:p>
      </dgm:t>
    </dgm:pt>
    <dgm:pt modelId="{8DA7EF05-B794-47E9-90BB-F835AB464337}" type="pres">
      <dgm:prSet presAssocID="{1C4B5024-FD01-49D9-A327-2AE1BA25E3E7}" presName="LeftText" presStyleLbl="revTx" presStyleIdx="0" presStyleCnt="0">
        <dgm:presLayoutVars>
          <dgm:bulletEnabled val="1"/>
        </dgm:presLayoutVars>
      </dgm:prSet>
      <dgm:spPr/>
      <dgm:t>
        <a:bodyPr/>
        <a:lstStyle/>
        <a:p>
          <a:endParaRPr lang="el-GR"/>
        </a:p>
      </dgm:t>
    </dgm:pt>
    <dgm:pt modelId="{6F0C5CCA-F379-4D74-8842-B33E5A9E408B}" type="pres">
      <dgm:prSet presAssocID="{1C4B5024-FD01-49D9-A327-2AE1BA25E3E7}" presName="LeftNode" presStyleLbl="bgImgPlace1" presStyleIdx="0" presStyleCnt="2" custScaleX="162670" custScaleY="134541" custLinFactNeighborX="-39355" custLinFactNeighborY="-2102">
        <dgm:presLayoutVars>
          <dgm:chMax val="2"/>
          <dgm:chPref val="2"/>
        </dgm:presLayoutVars>
      </dgm:prSet>
      <dgm:spPr/>
      <dgm:t>
        <a:bodyPr/>
        <a:lstStyle/>
        <a:p>
          <a:endParaRPr lang="el-GR"/>
        </a:p>
      </dgm:t>
    </dgm:pt>
    <dgm:pt modelId="{DB7D4644-16B4-4860-B287-863341D0109D}" type="pres">
      <dgm:prSet presAssocID="{1C4B5024-FD01-49D9-A327-2AE1BA25E3E7}" presName="RightText" presStyleLbl="revTx" presStyleIdx="0" presStyleCnt="0">
        <dgm:presLayoutVars>
          <dgm:bulletEnabled val="1"/>
        </dgm:presLayoutVars>
      </dgm:prSet>
      <dgm:spPr/>
      <dgm:t>
        <a:bodyPr/>
        <a:lstStyle/>
        <a:p>
          <a:endParaRPr lang="el-GR"/>
        </a:p>
      </dgm:t>
    </dgm:pt>
    <dgm:pt modelId="{A40CA4F5-15FA-4C8C-9D6D-D558BE3BB6C8}" type="pres">
      <dgm:prSet presAssocID="{1C4B5024-FD01-49D9-A327-2AE1BA25E3E7}" presName="RightNode" presStyleLbl="bgImgPlace1" presStyleIdx="1" presStyleCnt="2" custScaleX="180889" custScaleY="155545" custLinFactNeighborX="33184" custLinFactNeighborY="2288">
        <dgm:presLayoutVars>
          <dgm:chMax val="0"/>
          <dgm:chPref val="0"/>
        </dgm:presLayoutVars>
      </dgm:prSet>
      <dgm:spPr/>
      <dgm:t>
        <a:bodyPr/>
        <a:lstStyle/>
        <a:p>
          <a:endParaRPr lang="el-GR"/>
        </a:p>
      </dgm:t>
    </dgm:pt>
    <dgm:pt modelId="{3FE6B4A9-A9C0-40EF-82A3-0C9D8E12F294}" type="pres">
      <dgm:prSet presAssocID="{1C4B5024-FD01-49D9-A327-2AE1BA25E3E7}" presName="TopArrow" presStyleLbl="node1" presStyleIdx="0" presStyleCnt="2" custAng="20039611" custFlipVert="1" custFlipHor="1" custScaleX="1826" custScaleY="7456" custLinFactNeighborX="-12948" custLinFactNeighborY="-25612"/>
      <dgm:spPr/>
    </dgm:pt>
    <dgm:pt modelId="{4FD881B1-932F-4D7D-A922-4296B2A380E0}" type="pres">
      <dgm:prSet presAssocID="{1C4B5024-FD01-49D9-A327-2AE1BA25E3E7}" presName="BottomArrow" presStyleLbl="node1" presStyleIdx="1" presStyleCnt="2" custAng="20043534" custFlipVert="1" custScaleX="5517" custScaleY="1826" custLinFactNeighborX="-10792" custLinFactNeighborY="39866"/>
      <dgm:spPr/>
    </dgm:pt>
  </dgm:ptLst>
  <dgm:cxnLst>
    <dgm:cxn modelId="{A1232232-0843-4EFC-B58F-96964D7C15FB}" srcId="{1C4B5024-FD01-49D9-A327-2AE1BA25E3E7}" destId="{F95D38C1-D76D-41D7-AF7D-00CA93E1DACC}" srcOrd="3" destOrd="0" parTransId="{0E978BD3-7825-4E41-A879-ECCF43FEFB43}" sibTransId="{55257985-9DD6-402E-B65F-5133CB9A36BE}"/>
    <dgm:cxn modelId="{7A6A7D08-0AB0-4DF3-BF86-F0A88E81EE48}" type="presOf" srcId="{1C4B5024-FD01-49D9-A327-2AE1BA25E3E7}" destId="{78608366-76B4-47A8-B4A5-65AB0AEE2959}" srcOrd="0" destOrd="0" presId="urn:microsoft.com/office/officeart/2009/layout/ReverseList"/>
    <dgm:cxn modelId="{3ACFAF0A-EE16-46A8-A3B9-9AAFAC170F85}" srcId="{1C4B5024-FD01-49D9-A327-2AE1BA25E3E7}" destId="{14A31558-FE72-42FB-92AA-28F2F2A61BE5}" srcOrd="5" destOrd="0" parTransId="{D6506EA8-2BCA-4C01-8AB0-7D6F418F810C}" sibTransId="{A32EAC55-3804-4AF1-9AD8-32D895D5218E}"/>
    <dgm:cxn modelId="{45737575-E4D3-43BD-B7CB-53650835AEFF}" type="presOf" srcId="{95F53311-85E4-4C5B-851B-8B12049157BC}" destId="{DB7D4644-16B4-4860-B287-863341D0109D}" srcOrd="0" destOrd="0" presId="urn:microsoft.com/office/officeart/2009/layout/ReverseList"/>
    <dgm:cxn modelId="{8F29D9EA-6678-46E1-9A68-C09FB422F346}" srcId="{1C4B5024-FD01-49D9-A327-2AE1BA25E3E7}" destId="{25FD31B6-6ECB-4D44-A0E3-0D616190525F}" srcOrd="0" destOrd="0" parTransId="{74E2087D-CF10-443F-8347-5F5AA53490F6}" sibTransId="{9236B02D-D160-471E-9E88-6B4E9C2179D6}"/>
    <dgm:cxn modelId="{31FF59C5-A982-4616-AB41-10BF5D7EAE58}" srcId="{1C4B5024-FD01-49D9-A327-2AE1BA25E3E7}" destId="{F3938548-3882-4CC5-8A65-DD28EA5E59E2}" srcOrd="6" destOrd="0" parTransId="{BCA32611-2385-4443-AA38-04BD4F41CCE9}" sibTransId="{CA85191E-034D-47C4-B068-837A0AB10BE2}"/>
    <dgm:cxn modelId="{1887B5E3-DDED-4C3A-BDAA-45325FCFCDE7}" srcId="{1C4B5024-FD01-49D9-A327-2AE1BA25E3E7}" destId="{95F53311-85E4-4C5B-851B-8B12049157BC}" srcOrd="1" destOrd="0" parTransId="{8451890A-F470-44BF-93A4-89A706D47EC7}" sibTransId="{DE2E6479-FA82-4CF5-BE52-62591E671B9A}"/>
    <dgm:cxn modelId="{27E2B7C2-B648-4EEB-981E-BEF20DB65697}" type="presOf" srcId="{25FD31B6-6ECB-4D44-A0E3-0D616190525F}" destId="{8DA7EF05-B794-47E9-90BB-F835AB464337}" srcOrd="0" destOrd="0" presId="urn:microsoft.com/office/officeart/2009/layout/ReverseList"/>
    <dgm:cxn modelId="{BB761491-ECEB-4299-9CE6-31E5D14F00CD}" type="presOf" srcId="{95F53311-85E4-4C5B-851B-8B12049157BC}" destId="{A40CA4F5-15FA-4C8C-9D6D-D558BE3BB6C8}" srcOrd="1" destOrd="0" presId="urn:microsoft.com/office/officeart/2009/layout/ReverseList"/>
    <dgm:cxn modelId="{3A856E49-0C77-4EA5-BB3B-F13CC6B36578}" srcId="{1C4B5024-FD01-49D9-A327-2AE1BA25E3E7}" destId="{11553B29-1B23-4361-AE13-FDAE23FC9609}" srcOrd="2" destOrd="0" parTransId="{16935792-C437-4A0F-ABBA-318DF3AEA337}" sibTransId="{2D9D3024-E324-4D46-B28F-1361A621941A}"/>
    <dgm:cxn modelId="{01A127F3-E832-4D76-879E-B7309CEA2BD1}" srcId="{1C4B5024-FD01-49D9-A327-2AE1BA25E3E7}" destId="{B51A0A21-618A-4766-B8F5-4218495700DF}" srcOrd="4" destOrd="0" parTransId="{D967FCDE-3853-437D-940E-ECDE7C05AB3F}" sibTransId="{6F471EC6-BAB0-47DF-8094-7F2DD98C1F2B}"/>
    <dgm:cxn modelId="{5184D9F8-62FA-4CCB-AA77-4C4F20918D68}" type="presOf" srcId="{25FD31B6-6ECB-4D44-A0E3-0D616190525F}" destId="{6F0C5CCA-F379-4D74-8842-B33E5A9E408B}" srcOrd="1" destOrd="0" presId="urn:microsoft.com/office/officeart/2009/layout/ReverseList"/>
    <dgm:cxn modelId="{6D0141CC-A913-410B-8C21-9FEA46F8DF6F}" type="presParOf" srcId="{78608366-76B4-47A8-B4A5-65AB0AEE2959}" destId="{8DA7EF05-B794-47E9-90BB-F835AB464337}" srcOrd="0" destOrd="0" presId="urn:microsoft.com/office/officeart/2009/layout/ReverseList"/>
    <dgm:cxn modelId="{D9CA8D7A-B7E0-42A4-B47B-3D3FC9AEF3CD}" type="presParOf" srcId="{78608366-76B4-47A8-B4A5-65AB0AEE2959}" destId="{6F0C5CCA-F379-4D74-8842-B33E5A9E408B}" srcOrd="1" destOrd="0" presId="urn:microsoft.com/office/officeart/2009/layout/ReverseList"/>
    <dgm:cxn modelId="{27BE75E0-C446-4356-BC74-91B8705743A5}" type="presParOf" srcId="{78608366-76B4-47A8-B4A5-65AB0AEE2959}" destId="{DB7D4644-16B4-4860-B287-863341D0109D}" srcOrd="2" destOrd="0" presId="urn:microsoft.com/office/officeart/2009/layout/ReverseList"/>
    <dgm:cxn modelId="{CE895217-891C-45EF-8594-695BBD80315C}" type="presParOf" srcId="{78608366-76B4-47A8-B4A5-65AB0AEE2959}" destId="{A40CA4F5-15FA-4C8C-9D6D-D558BE3BB6C8}" srcOrd="3" destOrd="0" presId="urn:microsoft.com/office/officeart/2009/layout/ReverseList"/>
    <dgm:cxn modelId="{93C7F45D-91FD-4CEE-8FEB-67AF3D69F7A0}" type="presParOf" srcId="{78608366-76B4-47A8-B4A5-65AB0AEE2959}" destId="{3FE6B4A9-A9C0-40EF-82A3-0C9D8E12F294}" srcOrd="4" destOrd="0" presId="urn:microsoft.com/office/officeart/2009/layout/ReverseList"/>
    <dgm:cxn modelId="{E548F6C6-4C3D-4556-9516-B3ECC1F6623F}" type="presParOf" srcId="{78608366-76B4-47A8-B4A5-65AB0AEE2959}" destId="{4FD881B1-932F-4D7D-A922-4296B2A380E0}" srcOrd="5" destOrd="0" presId="urn:microsoft.com/office/officeart/2009/layout/Reverse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62DD85B-6B85-4F13-98C7-0F491895CFCD}" type="doc">
      <dgm:prSet loTypeId="urn:microsoft.com/office/officeart/2008/layout/LinedList" loCatId="list" qsTypeId="urn:microsoft.com/office/officeart/2005/8/quickstyle/3d4" qsCatId="3D" csTypeId="urn:microsoft.com/office/officeart/2005/8/colors/accent1_3" csCatId="accent1" phldr="1"/>
      <dgm:spPr/>
      <dgm:t>
        <a:bodyPr/>
        <a:lstStyle/>
        <a:p>
          <a:endParaRPr lang="el-GR"/>
        </a:p>
      </dgm:t>
    </dgm:pt>
    <dgm:pt modelId="{6E2D8CB7-E156-4596-8B35-10B1655B7608}">
      <dgm:prSet phldrT="[Κείμενο]"/>
      <dgm:spPr>
        <a:xfrm>
          <a:off x="0" y="0"/>
          <a:ext cx="1219200" cy="4064000"/>
        </a:xfrm>
        <a:prstGeom prst="rect">
          <a:avLst/>
        </a:prstGeom>
      </dgm:spPr>
      <dgm:t>
        <a:bodyPr/>
        <a:lstStyle/>
        <a:p>
          <a:r>
            <a:rPr lang="el-GR" b="1" smtClean="0">
              <a:latin typeface="Times New Roman" pitchFamily="18" charset="0"/>
              <a:ea typeface="+mn-ea"/>
              <a:cs typeface="Times New Roman" pitchFamily="18" charset="0"/>
            </a:rPr>
            <a:t>Αναπτύχθηκε από τον </a:t>
          </a:r>
          <a:r>
            <a:rPr lang="en-US" b="1" smtClean="0">
              <a:latin typeface="Times New Roman" pitchFamily="18" charset="0"/>
              <a:ea typeface="+mn-ea"/>
              <a:cs typeface="Times New Roman" pitchFamily="18" charset="0"/>
            </a:rPr>
            <a:t>RICHARD SUCHMAN (1962)</a:t>
          </a:r>
          <a:endParaRPr lang="el-GR" b="1" dirty="0">
            <a:latin typeface="Franklin Gothic Medium"/>
            <a:ea typeface="+mn-ea"/>
            <a:cs typeface="+mn-cs"/>
          </a:endParaRPr>
        </a:p>
      </dgm:t>
    </dgm:pt>
    <dgm:pt modelId="{7C0D41C3-68CF-4097-9213-DB72154DBD93}" type="parTrans" cxnId="{36A032FA-2891-4185-B6BB-473C5C23A5FF}">
      <dgm:prSet/>
      <dgm:spPr/>
      <dgm:t>
        <a:bodyPr/>
        <a:lstStyle/>
        <a:p>
          <a:endParaRPr lang="el-GR" b="1"/>
        </a:p>
      </dgm:t>
    </dgm:pt>
    <dgm:pt modelId="{AA592EFA-84C3-4EB9-B89F-1E61FB20B08D}" type="sibTrans" cxnId="{36A032FA-2891-4185-B6BB-473C5C23A5FF}">
      <dgm:prSet/>
      <dgm:spPr/>
      <dgm:t>
        <a:bodyPr/>
        <a:lstStyle/>
        <a:p>
          <a:endParaRPr lang="el-GR" b="1"/>
        </a:p>
      </dgm:t>
    </dgm:pt>
    <dgm:pt modelId="{1F3F686C-1AB5-442F-B3A3-5482E5C8C175}">
      <dgm:prSet phldrT="[Κείμενο]" custT="1"/>
      <dgm:spPr>
        <a:xfrm>
          <a:off x="1310640" y="63500"/>
          <a:ext cx="4785360" cy="1269999"/>
        </a:xfrm>
        <a:prstGeom prst="rect">
          <a:avLst/>
        </a:prstGeom>
      </dgm:spPr>
      <dgm:t>
        <a:bodyPr/>
        <a:lstStyle/>
        <a:p>
          <a:r>
            <a:rPr kumimoji="0" lang="el-GR" sz="2800" b="1" kern="1200" dirty="0" smtClean="0">
              <a:ln>
                <a:noFill/>
              </a:ln>
              <a:solidFill>
                <a:schemeClr val="tx2">
                  <a:lumMod val="10000"/>
                </a:schemeClr>
              </a:solidFill>
              <a:effectLst>
                <a:glow rad="63500">
                  <a:schemeClr val="accent2">
                    <a:satMod val="175000"/>
                    <a:alpha val="40000"/>
                  </a:schemeClr>
                </a:glow>
              </a:effectLst>
              <a:latin typeface="+mj-lt"/>
              <a:ea typeface="+mj-ea"/>
              <a:cs typeface="+mj-cs"/>
            </a:rPr>
            <a:t>Στηρίζεται στην αρχή ότι οι εκπαιδευόμενοι μαθαίνουν καλύτερα όταν διερευνούν από μόνοι τους τις γνώσεις. </a:t>
          </a:r>
          <a:endParaRPr kumimoji="0" lang="el-GR" sz="2800" b="1" kern="1200" dirty="0">
            <a:ln>
              <a:noFill/>
            </a:ln>
            <a:solidFill>
              <a:schemeClr val="tx2">
                <a:lumMod val="10000"/>
              </a:schemeClr>
            </a:solidFill>
            <a:effectLst>
              <a:glow rad="63500">
                <a:schemeClr val="accent2">
                  <a:satMod val="175000"/>
                  <a:alpha val="40000"/>
                </a:schemeClr>
              </a:glow>
            </a:effectLst>
            <a:latin typeface="+mj-lt"/>
            <a:ea typeface="+mj-ea"/>
            <a:cs typeface="+mj-cs"/>
          </a:endParaRPr>
        </a:p>
      </dgm:t>
    </dgm:pt>
    <dgm:pt modelId="{9249A6D4-5283-4D9D-9911-B4CF3C9907FD}" type="parTrans" cxnId="{BA6DBDA7-33FE-4524-8138-FE38525829CF}">
      <dgm:prSet/>
      <dgm:spPr/>
      <dgm:t>
        <a:bodyPr/>
        <a:lstStyle/>
        <a:p>
          <a:endParaRPr lang="el-GR" b="1"/>
        </a:p>
      </dgm:t>
    </dgm:pt>
    <dgm:pt modelId="{5513FF16-3173-468F-BA54-FCFFFB3FE51F}" type="sibTrans" cxnId="{BA6DBDA7-33FE-4524-8138-FE38525829CF}">
      <dgm:prSet/>
      <dgm:spPr/>
      <dgm:t>
        <a:bodyPr/>
        <a:lstStyle/>
        <a:p>
          <a:endParaRPr lang="el-GR" b="1"/>
        </a:p>
      </dgm:t>
    </dgm:pt>
    <dgm:pt modelId="{0A7A2781-D341-44CB-BBF5-2C48D77F5146}">
      <dgm:prSet phldrT="[Κείμενο]" custT="1"/>
      <dgm:spPr>
        <a:xfrm>
          <a:off x="1310640" y="1396999"/>
          <a:ext cx="4785360" cy="1269999"/>
        </a:xfrm>
        <a:prstGeom prst="rect">
          <a:avLst/>
        </a:prstGeom>
      </dgm:spPr>
      <dgm:t>
        <a:bodyPr/>
        <a:lstStyle/>
        <a:p>
          <a:r>
            <a:rPr kumimoji="0" lang="el-GR" sz="2800" b="1" kern="1200" dirty="0" smtClean="0">
              <a:ln>
                <a:noFill/>
              </a:ln>
              <a:solidFill>
                <a:schemeClr val="tx2">
                  <a:lumMod val="10000"/>
                </a:schemeClr>
              </a:solidFill>
              <a:effectLst>
                <a:glow rad="63500">
                  <a:schemeClr val="accent2">
                    <a:satMod val="175000"/>
                    <a:alpha val="40000"/>
                  </a:schemeClr>
                </a:glow>
              </a:effectLst>
              <a:latin typeface="+mj-lt"/>
              <a:ea typeface="+mj-ea"/>
              <a:cs typeface="+mj-cs"/>
            </a:rPr>
            <a:t>Η διερευνητική διδασκαλία αναφέρεται σε διδακτικές μεθόδους που οδηγούν σε καθορισμένα εκ των προτέρων αποτελέσματα. </a:t>
          </a:r>
          <a:endParaRPr kumimoji="0" lang="el-GR" sz="2800" b="1" kern="1200" dirty="0">
            <a:ln>
              <a:noFill/>
            </a:ln>
            <a:solidFill>
              <a:schemeClr val="tx2">
                <a:lumMod val="10000"/>
              </a:schemeClr>
            </a:solidFill>
            <a:effectLst>
              <a:glow rad="63500">
                <a:schemeClr val="accent2">
                  <a:satMod val="175000"/>
                  <a:alpha val="40000"/>
                </a:schemeClr>
              </a:glow>
            </a:effectLst>
            <a:latin typeface="+mj-lt"/>
            <a:ea typeface="+mj-ea"/>
            <a:cs typeface="+mj-cs"/>
          </a:endParaRPr>
        </a:p>
      </dgm:t>
    </dgm:pt>
    <dgm:pt modelId="{3867A541-3754-4AFE-A043-436D53F3B7CC}" type="parTrans" cxnId="{C4A7A4F7-046A-4A63-B943-8F0CD010215C}">
      <dgm:prSet/>
      <dgm:spPr/>
      <dgm:t>
        <a:bodyPr/>
        <a:lstStyle/>
        <a:p>
          <a:endParaRPr lang="el-GR" b="1"/>
        </a:p>
      </dgm:t>
    </dgm:pt>
    <dgm:pt modelId="{ACF30DF8-5AC6-4E61-A812-C6FD725EE18B}" type="sibTrans" cxnId="{C4A7A4F7-046A-4A63-B943-8F0CD010215C}">
      <dgm:prSet/>
      <dgm:spPr/>
      <dgm:t>
        <a:bodyPr/>
        <a:lstStyle/>
        <a:p>
          <a:endParaRPr lang="el-GR" b="1"/>
        </a:p>
      </dgm:t>
    </dgm:pt>
    <dgm:pt modelId="{9E9BB9DD-58FA-4FD5-B4E9-4AA681C1B27E}">
      <dgm:prSet phldrT="[Κείμενο]" custT="1"/>
      <dgm:spPr>
        <a:xfrm>
          <a:off x="1310640" y="2730499"/>
          <a:ext cx="4785360" cy="1269999"/>
        </a:xfrm>
        <a:prstGeom prst="rect">
          <a:avLst/>
        </a:prstGeom>
      </dgm:spPr>
      <dgm:t>
        <a:bodyPr/>
        <a:lstStyle/>
        <a:p>
          <a:r>
            <a:rPr kumimoji="0" lang="el-GR" sz="2800" b="1" kern="1200" dirty="0" smtClean="0">
              <a:ln>
                <a:noFill/>
              </a:ln>
              <a:solidFill>
                <a:schemeClr val="tx2">
                  <a:lumMod val="10000"/>
                </a:schemeClr>
              </a:solidFill>
              <a:effectLst>
                <a:glow rad="63500">
                  <a:schemeClr val="accent2">
                    <a:satMod val="175000"/>
                    <a:alpha val="40000"/>
                  </a:schemeClr>
                </a:glow>
              </a:effectLst>
              <a:latin typeface="+mj-lt"/>
              <a:ea typeface="+mj-ea"/>
              <a:cs typeface="+mj-cs"/>
            </a:rPr>
            <a:t>Η διαδικασία της διερεύνησης θα πρέπει να έχει ως στόχο να εφοδιάσουμε τους εκπαιδευόμενους με την ικανότητα της αυτονομίας και της αυτό-καθοδηγούμενης μάθησης. </a:t>
          </a:r>
          <a:endParaRPr kumimoji="0" lang="el-GR" sz="2800" b="1" kern="1200" dirty="0">
            <a:ln>
              <a:noFill/>
            </a:ln>
            <a:solidFill>
              <a:schemeClr val="tx2">
                <a:lumMod val="10000"/>
              </a:schemeClr>
            </a:solidFill>
            <a:effectLst>
              <a:glow rad="63500">
                <a:schemeClr val="accent2">
                  <a:satMod val="175000"/>
                  <a:alpha val="40000"/>
                </a:schemeClr>
              </a:glow>
            </a:effectLst>
            <a:latin typeface="+mj-lt"/>
            <a:ea typeface="+mj-ea"/>
            <a:cs typeface="+mj-cs"/>
          </a:endParaRPr>
        </a:p>
      </dgm:t>
    </dgm:pt>
    <dgm:pt modelId="{8815D780-C4C8-4B3E-AC80-A57E0CD5E3D7}" type="parTrans" cxnId="{5F3B668A-07D6-41AC-9C00-FAD3FD9C767F}">
      <dgm:prSet/>
      <dgm:spPr/>
      <dgm:t>
        <a:bodyPr/>
        <a:lstStyle/>
        <a:p>
          <a:endParaRPr lang="el-GR" b="1"/>
        </a:p>
      </dgm:t>
    </dgm:pt>
    <dgm:pt modelId="{4C4FFCB9-8930-4C4C-BEA5-BD0AA35234E1}" type="sibTrans" cxnId="{5F3B668A-07D6-41AC-9C00-FAD3FD9C767F}">
      <dgm:prSet/>
      <dgm:spPr/>
      <dgm:t>
        <a:bodyPr/>
        <a:lstStyle/>
        <a:p>
          <a:endParaRPr lang="el-GR" b="1"/>
        </a:p>
      </dgm:t>
    </dgm:pt>
    <dgm:pt modelId="{56FC3EB4-1035-442E-88EA-796B9D4F4CA2}" type="pres">
      <dgm:prSet presAssocID="{362DD85B-6B85-4F13-98C7-0F491895CFCD}" presName="vert0" presStyleCnt="0">
        <dgm:presLayoutVars>
          <dgm:dir/>
          <dgm:animOne val="branch"/>
          <dgm:animLvl val="lvl"/>
        </dgm:presLayoutVars>
      </dgm:prSet>
      <dgm:spPr/>
      <dgm:t>
        <a:bodyPr/>
        <a:lstStyle/>
        <a:p>
          <a:endParaRPr lang="el-GR"/>
        </a:p>
      </dgm:t>
    </dgm:pt>
    <dgm:pt modelId="{AF33C5A5-5791-43B5-993A-8AB43E4C2F21}" type="pres">
      <dgm:prSet presAssocID="{6E2D8CB7-E156-4596-8B35-10B1655B7608}" presName="thickLine" presStyleLbl="alignNode1" presStyleIdx="0" presStyleCnt="1"/>
      <dgm:spPr>
        <a:xfrm>
          <a:off x="0" y="0"/>
          <a:ext cx="6096000" cy="0"/>
        </a:xfrm>
        <a:prstGeom prst="line">
          <a:avLst/>
        </a:prstGeom>
      </dgm:spPr>
    </dgm:pt>
    <dgm:pt modelId="{45B6D8CD-B775-4428-9CDC-2AA418596051}" type="pres">
      <dgm:prSet presAssocID="{6E2D8CB7-E156-4596-8B35-10B1655B7608}" presName="horz1" presStyleCnt="0"/>
      <dgm:spPr/>
    </dgm:pt>
    <dgm:pt modelId="{8E1E2B61-E7EF-49F9-BFD8-014E7D5C1E81}" type="pres">
      <dgm:prSet presAssocID="{6E2D8CB7-E156-4596-8B35-10B1655B7608}" presName="tx1" presStyleLbl="revTx" presStyleIdx="0" presStyleCnt="4"/>
      <dgm:spPr/>
      <dgm:t>
        <a:bodyPr/>
        <a:lstStyle/>
        <a:p>
          <a:endParaRPr lang="el-GR"/>
        </a:p>
      </dgm:t>
    </dgm:pt>
    <dgm:pt modelId="{F9C9387D-667C-4A76-819A-D686967A2CD2}" type="pres">
      <dgm:prSet presAssocID="{6E2D8CB7-E156-4596-8B35-10B1655B7608}" presName="vert1" presStyleCnt="0"/>
      <dgm:spPr/>
    </dgm:pt>
    <dgm:pt modelId="{A820D89F-CB58-4F9A-9AAF-935DE116FFF7}" type="pres">
      <dgm:prSet presAssocID="{1F3F686C-1AB5-442F-B3A3-5482E5C8C175}" presName="vertSpace2a" presStyleCnt="0"/>
      <dgm:spPr/>
    </dgm:pt>
    <dgm:pt modelId="{63A6355C-C6DC-4D01-9E04-845469971FC2}" type="pres">
      <dgm:prSet presAssocID="{1F3F686C-1AB5-442F-B3A3-5482E5C8C175}" presName="horz2" presStyleCnt="0"/>
      <dgm:spPr/>
    </dgm:pt>
    <dgm:pt modelId="{3E535F97-CA0C-4FDC-9B90-60EBAFA0278C}" type="pres">
      <dgm:prSet presAssocID="{1F3F686C-1AB5-442F-B3A3-5482E5C8C175}" presName="horzSpace2" presStyleCnt="0"/>
      <dgm:spPr/>
    </dgm:pt>
    <dgm:pt modelId="{F01EA121-AD78-40AD-B3D5-A65515DA0D84}" type="pres">
      <dgm:prSet presAssocID="{1F3F686C-1AB5-442F-B3A3-5482E5C8C175}" presName="tx2" presStyleLbl="revTx" presStyleIdx="1" presStyleCnt="4"/>
      <dgm:spPr/>
      <dgm:t>
        <a:bodyPr/>
        <a:lstStyle/>
        <a:p>
          <a:endParaRPr lang="el-GR"/>
        </a:p>
      </dgm:t>
    </dgm:pt>
    <dgm:pt modelId="{CB747CB8-6760-427D-B6BF-A146B3203E64}" type="pres">
      <dgm:prSet presAssocID="{1F3F686C-1AB5-442F-B3A3-5482E5C8C175}" presName="vert2" presStyleCnt="0"/>
      <dgm:spPr/>
    </dgm:pt>
    <dgm:pt modelId="{9B3B82E2-EA2E-42DF-81EC-6CE6EF3A43EC}" type="pres">
      <dgm:prSet presAssocID="{1F3F686C-1AB5-442F-B3A3-5482E5C8C175}" presName="thinLine2b" presStyleLbl="callout" presStyleIdx="0" presStyleCnt="3"/>
      <dgm:spPr>
        <a:xfrm>
          <a:off x="1219200" y="1333499"/>
          <a:ext cx="4876800" cy="0"/>
        </a:xfrm>
        <a:prstGeom prst="line">
          <a:avLst/>
        </a:prstGeom>
      </dgm:spPr>
    </dgm:pt>
    <dgm:pt modelId="{F3E2328C-7879-42BB-9826-7D5AAE112377}" type="pres">
      <dgm:prSet presAssocID="{1F3F686C-1AB5-442F-B3A3-5482E5C8C175}" presName="vertSpace2b" presStyleCnt="0"/>
      <dgm:spPr/>
    </dgm:pt>
    <dgm:pt modelId="{A4652908-FEE3-4EEF-AF0E-9E806952E5C6}" type="pres">
      <dgm:prSet presAssocID="{0A7A2781-D341-44CB-BBF5-2C48D77F5146}" presName="horz2" presStyleCnt="0"/>
      <dgm:spPr/>
    </dgm:pt>
    <dgm:pt modelId="{82A808F1-B0EC-4AA1-BA3E-CA41744F0202}" type="pres">
      <dgm:prSet presAssocID="{0A7A2781-D341-44CB-BBF5-2C48D77F5146}" presName="horzSpace2" presStyleCnt="0"/>
      <dgm:spPr/>
    </dgm:pt>
    <dgm:pt modelId="{9DF05F42-2AA4-4D6C-9767-63EE1F304474}" type="pres">
      <dgm:prSet presAssocID="{0A7A2781-D341-44CB-BBF5-2C48D77F5146}" presName="tx2" presStyleLbl="revTx" presStyleIdx="2" presStyleCnt="4"/>
      <dgm:spPr/>
      <dgm:t>
        <a:bodyPr/>
        <a:lstStyle/>
        <a:p>
          <a:endParaRPr lang="el-GR"/>
        </a:p>
      </dgm:t>
    </dgm:pt>
    <dgm:pt modelId="{4A0DC5AF-E618-46F8-86EE-5E4B271D3B50}" type="pres">
      <dgm:prSet presAssocID="{0A7A2781-D341-44CB-BBF5-2C48D77F5146}" presName="vert2" presStyleCnt="0"/>
      <dgm:spPr/>
    </dgm:pt>
    <dgm:pt modelId="{DF6F85D1-E910-4B07-AE0E-9A920DEB2760}" type="pres">
      <dgm:prSet presAssocID="{0A7A2781-D341-44CB-BBF5-2C48D77F5146}" presName="thinLine2b" presStyleLbl="callout" presStyleIdx="1" presStyleCnt="3"/>
      <dgm:spPr>
        <a:xfrm>
          <a:off x="1219200" y="2666999"/>
          <a:ext cx="4876800" cy="0"/>
        </a:xfrm>
        <a:prstGeom prst="line">
          <a:avLst/>
        </a:prstGeom>
      </dgm:spPr>
    </dgm:pt>
    <dgm:pt modelId="{C1584C06-A6D6-4267-90AE-3A9ACC5FCEE1}" type="pres">
      <dgm:prSet presAssocID="{0A7A2781-D341-44CB-BBF5-2C48D77F5146}" presName="vertSpace2b" presStyleCnt="0"/>
      <dgm:spPr/>
    </dgm:pt>
    <dgm:pt modelId="{9F31ED7D-4A4C-4582-A90E-12E595929E38}" type="pres">
      <dgm:prSet presAssocID="{9E9BB9DD-58FA-4FD5-B4E9-4AA681C1B27E}" presName="horz2" presStyleCnt="0"/>
      <dgm:spPr/>
    </dgm:pt>
    <dgm:pt modelId="{64621627-1D06-4A5F-936F-DB069A826A3F}" type="pres">
      <dgm:prSet presAssocID="{9E9BB9DD-58FA-4FD5-B4E9-4AA681C1B27E}" presName="horzSpace2" presStyleCnt="0"/>
      <dgm:spPr/>
    </dgm:pt>
    <dgm:pt modelId="{E03EE7CE-97FA-4B19-BB65-5BA247A9B0D0}" type="pres">
      <dgm:prSet presAssocID="{9E9BB9DD-58FA-4FD5-B4E9-4AA681C1B27E}" presName="tx2" presStyleLbl="revTx" presStyleIdx="3" presStyleCnt="4"/>
      <dgm:spPr/>
      <dgm:t>
        <a:bodyPr/>
        <a:lstStyle/>
        <a:p>
          <a:endParaRPr lang="el-GR"/>
        </a:p>
      </dgm:t>
    </dgm:pt>
    <dgm:pt modelId="{7B49ADAB-C45B-41DA-AD99-376B0ED7DF5B}" type="pres">
      <dgm:prSet presAssocID="{9E9BB9DD-58FA-4FD5-B4E9-4AA681C1B27E}" presName="vert2" presStyleCnt="0"/>
      <dgm:spPr/>
    </dgm:pt>
    <dgm:pt modelId="{6FF93053-9788-48C5-94E6-219A95926E4D}" type="pres">
      <dgm:prSet presAssocID="{9E9BB9DD-58FA-4FD5-B4E9-4AA681C1B27E}" presName="thinLine2b" presStyleLbl="callout" presStyleIdx="2" presStyleCnt="3"/>
      <dgm:spPr>
        <a:xfrm>
          <a:off x="1219200" y="4000499"/>
          <a:ext cx="4876800" cy="0"/>
        </a:xfrm>
        <a:prstGeom prst="line">
          <a:avLst/>
        </a:prstGeom>
      </dgm:spPr>
    </dgm:pt>
    <dgm:pt modelId="{4026EDC4-8AF5-431D-9E77-EE58878AB867}" type="pres">
      <dgm:prSet presAssocID="{9E9BB9DD-58FA-4FD5-B4E9-4AA681C1B27E}" presName="vertSpace2b" presStyleCnt="0"/>
      <dgm:spPr/>
    </dgm:pt>
  </dgm:ptLst>
  <dgm:cxnLst>
    <dgm:cxn modelId="{15B641FC-170B-4BBA-9C8E-6FCD3C1B4682}" type="presOf" srcId="{0A7A2781-D341-44CB-BBF5-2C48D77F5146}" destId="{9DF05F42-2AA4-4D6C-9767-63EE1F304474}" srcOrd="0" destOrd="0" presId="urn:microsoft.com/office/officeart/2008/layout/LinedList"/>
    <dgm:cxn modelId="{F7B191C1-B538-4167-ACE9-0BC6CBBAAD77}" type="presOf" srcId="{9E9BB9DD-58FA-4FD5-B4E9-4AA681C1B27E}" destId="{E03EE7CE-97FA-4B19-BB65-5BA247A9B0D0}" srcOrd="0" destOrd="0" presId="urn:microsoft.com/office/officeart/2008/layout/LinedList"/>
    <dgm:cxn modelId="{5F3B668A-07D6-41AC-9C00-FAD3FD9C767F}" srcId="{6E2D8CB7-E156-4596-8B35-10B1655B7608}" destId="{9E9BB9DD-58FA-4FD5-B4E9-4AA681C1B27E}" srcOrd="2" destOrd="0" parTransId="{8815D780-C4C8-4B3E-AC80-A57E0CD5E3D7}" sibTransId="{4C4FFCB9-8930-4C4C-BEA5-BD0AA35234E1}"/>
    <dgm:cxn modelId="{BB5BEC77-945C-4782-BB74-11FF9510B454}" type="presOf" srcId="{6E2D8CB7-E156-4596-8B35-10B1655B7608}" destId="{8E1E2B61-E7EF-49F9-BFD8-014E7D5C1E81}" srcOrd="0" destOrd="0" presId="urn:microsoft.com/office/officeart/2008/layout/LinedList"/>
    <dgm:cxn modelId="{36A032FA-2891-4185-B6BB-473C5C23A5FF}" srcId="{362DD85B-6B85-4F13-98C7-0F491895CFCD}" destId="{6E2D8CB7-E156-4596-8B35-10B1655B7608}" srcOrd="0" destOrd="0" parTransId="{7C0D41C3-68CF-4097-9213-DB72154DBD93}" sibTransId="{AA592EFA-84C3-4EB9-B89F-1E61FB20B08D}"/>
    <dgm:cxn modelId="{BA6DBDA7-33FE-4524-8138-FE38525829CF}" srcId="{6E2D8CB7-E156-4596-8B35-10B1655B7608}" destId="{1F3F686C-1AB5-442F-B3A3-5482E5C8C175}" srcOrd="0" destOrd="0" parTransId="{9249A6D4-5283-4D9D-9911-B4CF3C9907FD}" sibTransId="{5513FF16-3173-468F-BA54-FCFFFB3FE51F}"/>
    <dgm:cxn modelId="{D52EB770-7933-4E7E-9634-CC43F8F80821}" type="presOf" srcId="{1F3F686C-1AB5-442F-B3A3-5482E5C8C175}" destId="{F01EA121-AD78-40AD-B3D5-A65515DA0D84}" srcOrd="0" destOrd="0" presId="urn:microsoft.com/office/officeart/2008/layout/LinedList"/>
    <dgm:cxn modelId="{BFEB7190-9064-4C4A-8DC0-038B55F39DA6}" type="presOf" srcId="{362DD85B-6B85-4F13-98C7-0F491895CFCD}" destId="{56FC3EB4-1035-442E-88EA-796B9D4F4CA2}" srcOrd="0" destOrd="0" presId="urn:microsoft.com/office/officeart/2008/layout/LinedList"/>
    <dgm:cxn modelId="{C4A7A4F7-046A-4A63-B943-8F0CD010215C}" srcId="{6E2D8CB7-E156-4596-8B35-10B1655B7608}" destId="{0A7A2781-D341-44CB-BBF5-2C48D77F5146}" srcOrd="1" destOrd="0" parTransId="{3867A541-3754-4AFE-A043-436D53F3B7CC}" sibTransId="{ACF30DF8-5AC6-4E61-A812-C6FD725EE18B}"/>
    <dgm:cxn modelId="{DE0BDB49-3EFF-428D-985A-BF1905629A3C}" type="presParOf" srcId="{56FC3EB4-1035-442E-88EA-796B9D4F4CA2}" destId="{AF33C5A5-5791-43B5-993A-8AB43E4C2F21}" srcOrd="0" destOrd="0" presId="urn:microsoft.com/office/officeart/2008/layout/LinedList"/>
    <dgm:cxn modelId="{65DB1351-A4B4-46C6-8FA8-F24A2E65B243}" type="presParOf" srcId="{56FC3EB4-1035-442E-88EA-796B9D4F4CA2}" destId="{45B6D8CD-B775-4428-9CDC-2AA418596051}" srcOrd="1" destOrd="0" presId="urn:microsoft.com/office/officeart/2008/layout/LinedList"/>
    <dgm:cxn modelId="{812D5662-6515-4573-A0C7-68CBFE3843F3}" type="presParOf" srcId="{45B6D8CD-B775-4428-9CDC-2AA418596051}" destId="{8E1E2B61-E7EF-49F9-BFD8-014E7D5C1E81}" srcOrd="0" destOrd="0" presId="urn:microsoft.com/office/officeart/2008/layout/LinedList"/>
    <dgm:cxn modelId="{C6D2188D-CBC3-4061-BF49-422752FFB1D8}" type="presParOf" srcId="{45B6D8CD-B775-4428-9CDC-2AA418596051}" destId="{F9C9387D-667C-4A76-819A-D686967A2CD2}" srcOrd="1" destOrd="0" presId="urn:microsoft.com/office/officeart/2008/layout/LinedList"/>
    <dgm:cxn modelId="{E49E5E64-3DBC-4CA2-8690-D70822C66A0C}" type="presParOf" srcId="{F9C9387D-667C-4A76-819A-D686967A2CD2}" destId="{A820D89F-CB58-4F9A-9AAF-935DE116FFF7}" srcOrd="0" destOrd="0" presId="urn:microsoft.com/office/officeart/2008/layout/LinedList"/>
    <dgm:cxn modelId="{A17DC44F-72C4-4FA9-8764-F4FD69E04627}" type="presParOf" srcId="{F9C9387D-667C-4A76-819A-D686967A2CD2}" destId="{63A6355C-C6DC-4D01-9E04-845469971FC2}" srcOrd="1" destOrd="0" presId="urn:microsoft.com/office/officeart/2008/layout/LinedList"/>
    <dgm:cxn modelId="{AF58FB22-8409-4920-A2B3-7A11D55401FD}" type="presParOf" srcId="{63A6355C-C6DC-4D01-9E04-845469971FC2}" destId="{3E535F97-CA0C-4FDC-9B90-60EBAFA0278C}" srcOrd="0" destOrd="0" presId="urn:microsoft.com/office/officeart/2008/layout/LinedList"/>
    <dgm:cxn modelId="{D4BCDDDE-CB69-4E62-9338-3CC0598C8940}" type="presParOf" srcId="{63A6355C-C6DC-4D01-9E04-845469971FC2}" destId="{F01EA121-AD78-40AD-B3D5-A65515DA0D84}" srcOrd="1" destOrd="0" presId="urn:microsoft.com/office/officeart/2008/layout/LinedList"/>
    <dgm:cxn modelId="{F5A8E230-647A-498F-BB24-95BB50FAB07F}" type="presParOf" srcId="{63A6355C-C6DC-4D01-9E04-845469971FC2}" destId="{CB747CB8-6760-427D-B6BF-A146B3203E64}" srcOrd="2" destOrd="0" presId="urn:microsoft.com/office/officeart/2008/layout/LinedList"/>
    <dgm:cxn modelId="{A94E03B0-B981-4229-95C9-FE8AF0A9D5CC}" type="presParOf" srcId="{F9C9387D-667C-4A76-819A-D686967A2CD2}" destId="{9B3B82E2-EA2E-42DF-81EC-6CE6EF3A43EC}" srcOrd="2" destOrd="0" presId="urn:microsoft.com/office/officeart/2008/layout/LinedList"/>
    <dgm:cxn modelId="{5A44154A-8248-4C58-93C9-BE8BA778D2D1}" type="presParOf" srcId="{F9C9387D-667C-4A76-819A-D686967A2CD2}" destId="{F3E2328C-7879-42BB-9826-7D5AAE112377}" srcOrd="3" destOrd="0" presId="urn:microsoft.com/office/officeart/2008/layout/LinedList"/>
    <dgm:cxn modelId="{5BD5E3D0-C5A3-44BB-A6F7-2D24460DB3EB}" type="presParOf" srcId="{F9C9387D-667C-4A76-819A-D686967A2CD2}" destId="{A4652908-FEE3-4EEF-AF0E-9E806952E5C6}" srcOrd="4" destOrd="0" presId="urn:microsoft.com/office/officeart/2008/layout/LinedList"/>
    <dgm:cxn modelId="{3DB465B0-3B74-49D1-989A-51B76052C846}" type="presParOf" srcId="{A4652908-FEE3-4EEF-AF0E-9E806952E5C6}" destId="{82A808F1-B0EC-4AA1-BA3E-CA41744F0202}" srcOrd="0" destOrd="0" presId="urn:microsoft.com/office/officeart/2008/layout/LinedList"/>
    <dgm:cxn modelId="{4A75CEEA-CD32-45D4-A5C2-822E920799E4}" type="presParOf" srcId="{A4652908-FEE3-4EEF-AF0E-9E806952E5C6}" destId="{9DF05F42-2AA4-4D6C-9767-63EE1F304474}" srcOrd="1" destOrd="0" presId="urn:microsoft.com/office/officeart/2008/layout/LinedList"/>
    <dgm:cxn modelId="{1B4C4AB0-40CE-48F1-8987-DFD9B4527B52}" type="presParOf" srcId="{A4652908-FEE3-4EEF-AF0E-9E806952E5C6}" destId="{4A0DC5AF-E618-46F8-86EE-5E4B271D3B50}" srcOrd="2" destOrd="0" presId="urn:microsoft.com/office/officeart/2008/layout/LinedList"/>
    <dgm:cxn modelId="{6512FA7F-A9BA-4B75-A6D4-895ACABD3D7D}" type="presParOf" srcId="{F9C9387D-667C-4A76-819A-D686967A2CD2}" destId="{DF6F85D1-E910-4B07-AE0E-9A920DEB2760}" srcOrd="5" destOrd="0" presId="urn:microsoft.com/office/officeart/2008/layout/LinedList"/>
    <dgm:cxn modelId="{1AE4297E-9C69-4B8C-91DA-57ECA5D5B661}" type="presParOf" srcId="{F9C9387D-667C-4A76-819A-D686967A2CD2}" destId="{C1584C06-A6D6-4267-90AE-3A9ACC5FCEE1}" srcOrd="6" destOrd="0" presId="urn:microsoft.com/office/officeart/2008/layout/LinedList"/>
    <dgm:cxn modelId="{42C42CE5-E995-4920-A062-3374536C96C1}" type="presParOf" srcId="{F9C9387D-667C-4A76-819A-D686967A2CD2}" destId="{9F31ED7D-4A4C-4582-A90E-12E595929E38}" srcOrd="7" destOrd="0" presId="urn:microsoft.com/office/officeart/2008/layout/LinedList"/>
    <dgm:cxn modelId="{058EA08B-A81D-44F8-86E3-81F0ADD86757}" type="presParOf" srcId="{9F31ED7D-4A4C-4582-A90E-12E595929E38}" destId="{64621627-1D06-4A5F-936F-DB069A826A3F}" srcOrd="0" destOrd="0" presId="urn:microsoft.com/office/officeart/2008/layout/LinedList"/>
    <dgm:cxn modelId="{697D3DF3-3BD6-4FEC-BCFA-34ED41983D28}" type="presParOf" srcId="{9F31ED7D-4A4C-4582-A90E-12E595929E38}" destId="{E03EE7CE-97FA-4B19-BB65-5BA247A9B0D0}" srcOrd="1" destOrd="0" presId="urn:microsoft.com/office/officeart/2008/layout/LinedList"/>
    <dgm:cxn modelId="{0BAA72DF-FBEA-4238-80AD-69C10558627A}" type="presParOf" srcId="{9F31ED7D-4A4C-4582-A90E-12E595929E38}" destId="{7B49ADAB-C45B-41DA-AD99-376B0ED7DF5B}" srcOrd="2" destOrd="0" presId="urn:microsoft.com/office/officeart/2008/layout/LinedList"/>
    <dgm:cxn modelId="{BFC4EE34-F93D-4B8E-BDA6-1CCE1234046B}" type="presParOf" srcId="{F9C9387D-667C-4A76-819A-D686967A2CD2}" destId="{6FF93053-9788-48C5-94E6-219A95926E4D}" srcOrd="8" destOrd="0" presId="urn:microsoft.com/office/officeart/2008/layout/LinedList"/>
    <dgm:cxn modelId="{59CBB458-72FD-4539-8B0B-6C50DE4A06A3}" type="presParOf" srcId="{F9C9387D-667C-4A76-819A-D686967A2CD2}" destId="{4026EDC4-8AF5-431D-9E77-EE58878AB867}" srcOrd="9" destOrd="0" presId="urn:microsoft.com/office/officeart/2008/layout/LinedList"/>
  </dgm:cxnLst>
  <dgm:bg>
    <a:gradFill flip="none" rotWithShape="1">
      <a:gsLst>
        <a:gs pos="0">
          <a:schemeClr val="bg2">
            <a:tint val="80000"/>
            <a:satMod val="400000"/>
            <a:alpha val="37000"/>
          </a:schemeClr>
        </a:gs>
        <a:gs pos="95000">
          <a:schemeClr val="bg2">
            <a:tint val="83000"/>
            <a:satMod val="320000"/>
            <a:alpha val="65000"/>
          </a:schemeClr>
        </a:gs>
        <a:gs pos="100000">
          <a:schemeClr val="bg2">
            <a:shade val="15000"/>
            <a:satMod val="320000"/>
          </a:schemeClr>
        </a:gs>
      </a:gsLst>
      <a:path path="circle">
        <a:fillToRect l="10000" t="110000" r="10000" b="100000"/>
      </a:path>
      <a:tileRect/>
    </a:gradFill>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62DD85B-6B85-4F13-98C7-0F491895CFCD}" type="doc">
      <dgm:prSet loTypeId="urn:microsoft.com/office/officeart/2005/8/layout/list1" loCatId="list" qsTypeId="urn:microsoft.com/office/officeart/2005/8/quickstyle/3d3" qsCatId="3D" csTypeId="urn:microsoft.com/office/officeart/2005/8/colors/colorful2" csCatId="colorful" phldr="1"/>
      <dgm:spPr/>
      <dgm:t>
        <a:bodyPr/>
        <a:lstStyle/>
        <a:p>
          <a:endParaRPr lang="el-GR"/>
        </a:p>
      </dgm:t>
    </dgm:pt>
    <dgm:pt modelId="{0A7A2781-D341-44CB-BBF5-2C48D77F5146}">
      <dgm:prSet phldrT="[Κείμενο]" custT="1"/>
      <dgm:spPr>
        <a:xfrm>
          <a:off x="1310640" y="1396999"/>
          <a:ext cx="4785360" cy="1269999"/>
        </a:xfrm>
        <a:solidFill>
          <a:schemeClr val="lt1">
            <a:hueOff val="0"/>
            <a:satOff val="0"/>
            <a:lumOff val="0"/>
            <a:alpha val="44000"/>
          </a:schemeClr>
        </a:solidFill>
      </dgm:spPr>
      <dgm:t>
        <a:bodyPr/>
        <a:lstStyle/>
        <a:p>
          <a:r>
            <a:rPr kumimoji="0" lang="el-GR" sz="2800" b="1" kern="1200" dirty="0" smtClean="0">
              <a:ln/>
              <a:effectLst>
                <a:glow rad="63500">
                  <a:schemeClr val="accent2">
                    <a:satMod val="175000"/>
                    <a:alpha val="40000"/>
                  </a:schemeClr>
                </a:glow>
              </a:effectLst>
              <a:latin typeface="+mj-lt"/>
              <a:ea typeface="+mj-ea"/>
              <a:cs typeface="+mj-cs"/>
            </a:rPr>
            <a:t>Γνωρίζουν πώς να αναλύουν και να τοποθετούν σε κάποιο πλαίσιο το πρόβλημά τους</a:t>
          </a:r>
        </a:p>
      </dgm:t>
    </dgm:pt>
    <dgm:pt modelId="{3867A541-3754-4AFE-A043-436D53F3B7CC}" type="parTrans" cxnId="{C4A7A4F7-046A-4A63-B943-8F0CD010215C}">
      <dgm:prSet/>
      <dgm:spPr/>
      <dgm:t>
        <a:bodyPr/>
        <a:lstStyle/>
        <a:p>
          <a:endParaRPr lang="el-GR" b="1"/>
        </a:p>
      </dgm:t>
    </dgm:pt>
    <dgm:pt modelId="{ACF30DF8-5AC6-4E61-A812-C6FD725EE18B}" type="sibTrans" cxnId="{C4A7A4F7-046A-4A63-B943-8F0CD010215C}">
      <dgm:prSet/>
      <dgm:spPr/>
      <dgm:t>
        <a:bodyPr/>
        <a:lstStyle/>
        <a:p>
          <a:endParaRPr lang="el-GR" b="1"/>
        </a:p>
      </dgm:t>
    </dgm:pt>
    <dgm:pt modelId="{B1D20722-794D-410E-AD4E-A8A1AA3BD9AD}">
      <dgm:prSet phldrT="[Κείμενο]" custT="1"/>
      <dgm:spPr>
        <a:xfrm>
          <a:off x="1310640" y="2730499"/>
          <a:ext cx="4785360" cy="1269999"/>
        </a:xfrm>
        <a:solidFill>
          <a:schemeClr val="lt1">
            <a:hueOff val="0"/>
            <a:satOff val="0"/>
            <a:lumOff val="0"/>
            <a:alpha val="44000"/>
          </a:schemeClr>
        </a:solidFill>
      </dgm:spPr>
      <dgm:t>
        <a:bodyPr/>
        <a:lstStyle/>
        <a:p>
          <a:r>
            <a:rPr kumimoji="0" lang="el-GR" sz="2800" b="1" kern="1200" dirty="0" smtClean="0">
              <a:ln/>
              <a:effectLst>
                <a:glow rad="63500">
                  <a:schemeClr val="accent2">
                    <a:satMod val="175000"/>
                    <a:alpha val="40000"/>
                  </a:schemeClr>
                </a:glow>
              </a:effectLst>
              <a:latin typeface="+mj-lt"/>
              <a:ea typeface="+mj-ea"/>
              <a:cs typeface="+mj-cs"/>
            </a:rPr>
            <a:t>Αναγνωρίζουν κατά πόσο αυτά που ήδη γνωρίζουν συσχετίζονται με αυτά που προσπαθούν να μάθουν</a:t>
          </a:r>
        </a:p>
      </dgm:t>
    </dgm:pt>
    <dgm:pt modelId="{E8E04CA0-78E3-4DB5-B9C0-D7B82847E67F}" type="parTrans" cxnId="{56BD5587-5078-4DC1-BF8A-B9C53F661D18}">
      <dgm:prSet/>
      <dgm:spPr/>
      <dgm:t>
        <a:bodyPr/>
        <a:lstStyle/>
        <a:p>
          <a:endParaRPr lang="el-GR"/>
        </a:p>
      </dgm:t>
    </dgm:pt>
    <dgm:pt modelId="{342BF7B3-A0E0-43E2-B735-0AA408E76B43}" type="sibTrans" cxnId="{56BD5587-5078-4DC1-BF8A-B9C53F661D18}">
      <dgm:prSet/>
      <dgm:spPr/>
      <dgm:t>
        <a:bodyPr/>
        <a:lstStyle/>
        <a:p>
          <a:endParaRPr lang="el-GR"/>
        </a:p>
      </dgm:t>
    </dgm:pt>
    <dgm:pt modelId="{8CC5872F-592A-42B5-8CE6-F959EC774184}">
      <dgm:prSet custT="1"/>
      <dgm:spPr>
        <a:solidFill>
          <a:schemeClr val="lt1">
            <a:hueOff val="0"/>
            <a:satOff val="0"/>
            <a:lumOff val="0"/>
            <a:alpha val="44000"/>
          </a:schemeClr>
        </a:solidFill>
      </dgm:spPr>
      <dgm:t>
        <a:bodyPr/>
        <a:lstStyle/>
        <a:p>
          <a:r>
            <a:rPr kumimoji="0" lang="el-GR" sz="2800" b="1" kern="1200" dirty="0" smtClean="0">
              <a:ln/>
              <a:effectLst>
                <a:glow rad="63500">
                  <a:schemeClr val="accent2">
                    <a:satMod val="175000"/>
                    <a:alpha val="40000"/>
                  </a:schemeClr>
                </a:glow>
              </a:effectLst>
              <a:latin typeface="+mj-lt"/>
              <a:ea typeface="+mj-ea"/>
              <a:cs typeface="+mj-cs"/>
            </a:rPr>
            <a:t>Εκτιμήσουν την αποτελεσματικότητα της στρατηγικής που ακολουθούν</a:t>
          </a:r>
          <a:r>
            <a:rPr kumimoji="0" lang="el-GR" sz="3200" b="1" kern="1200" dirty="0" smtClean="0">
              <a:ln/>
              <a:effectLst>
                <a:glow rad="63500">
                  <a:schemeClr val="accent2">
                    <a:satMod val="175000"/>
                    <a:alpha val="40000"/>
                  </a:schemeClr>
                </a:glow>
              </a:effectLst>
              <a:latin typeface="+mj-lt"/>
              <a:ea typeface="+mj-ea"/>
              <a:cs typeface="+mj-cs"/>
            </a:rPr>
            <a:t>.</a:t>
          </a:r>
        </a:p>
      </dgm:t>
    </dgm:pt>
    <dgm:pt modelId="{EF619EC9-B86E-4CA9-8837-7427B82E40B9}" type="parTrans" cxnId="{82A39BC2-B7C4-483F-AC83-74157D88CC59}">
      <dgm:prSet/>
      <dgm:spPr/>
      <dgm:t>
        <a:bodyPr/>
        <a:lstStyle/>
        <a:p>
          <a:endParaRPr lang="el-GR"/>
        </a:p>
      </dgm:t>
    </dgm:pt>
    <dgm:pt modelId="{980D6472-4730-492B-BDFD-C20334EA8948}" type="sibTrans" cxnId="{82A39BC2-B7C4-483F-AC83-74157D88CC59}">
      <dgm:prSet/>
      <dgm:spPr/>
      <dgm:t>
        <a:bodyPr/>
        <a:lstStyle/>
        <a:p>
          <a:endParaRPr lang="el-GR"/>
        </a:p>
      </dgm:t>
    </dgm:pt>
    <dgm:pt modelId="{5E63C4DF-8E65-4BE5-9DDD-98C301556FC3}">
      <dgm:prSet phldrT="[Κείμενο]" custT="1"/>
      <dgm:spPr>
        <a:xfrm>
          <a:off x="1310640" y="1396999"/>
          <a:ext cx="4785360" cy="1269999"/>
        </a:xfrm>
        <a:solidFill>
          <a:schemeClr val="lt1">
            <a:hueOff val="0"/>
            <a:satOff val="0"/>
            <a:lumOff val="0"/>
            <a:alpha val="44000"/>
          </a:schemeClr>
        </a:solidFill>
      </dgm:spPr>
      <dgm:t>
        <a:bodyPr/>
        <a:lstStyle/>
        <a:p>
          <a:r>
            <a:rPr kumimoji="0" lang="el-GR" sz="2800" b="1" kern="1200" dirty="0" smtClean="0">
              <a:ln/>
              <a:effectLst>
                <a:glow rad="63500">
                  <a:schemeClr val="accent2">
                    <a:satMod val="175000"/>
                    <a:alpha val="40000"/>
                  </a:schemeClr>
                </a:glow>
              </a:effectLst>
              <a:latin typeface="+mj-lt"/>
              <a:ea typeface="+mj-ea"/>
              <a:cs typeface="+mj-cs"/>
            </a:rPr>
            <a:t>Θέτουν σωστές ερωτήσεις</a:t>
          </a:r>
          <a:endParaRPr kumimoji="0" lang="el-GR" sz="2800" b="1" kern="1200" dirty="0">
            <a:ln/>
            <a:effectLst>
              <a:glow rad="63500">
                <a:schemeClr val="accent2">
                  <a:satMod val="175000"/>
                  <a:alpha val="40000"/>
                </a:schemeClr>
              </a:glow>
            </a:effectLst>
            <a:latin typeface="+mj-lt"/>
            <a:ea typeface="+mj-ea"/>
            <a:cs typeface="+mj-cs"/>
          </a:endParaRPr>
        </a:p>
      </dgm:t>
    </dgm:pt>
    <dgm:pt modelId="{971CC30C-CB71-4B1D-95DB-027A532DCAA2}" type="parTrans" cxnId="{7A75D66C-80B8-400B-BFF3-89ADA90FD136}">
      <dgm:prSet/>
      <dgm:spPr/>
      <dgm:t>
        <a:bodyPr/>
        <a:lstStyle/>
        <a:p>
          <a:endParaRPr lang="el-GR"/>
        </a:p>
      </dgm:t>
    </dgm:pt>
    <dgm:pt modelId="{D1888815-4920-42E4-A8EA-60DE6C91A7CE}" type="sibTrans" cxnId="{7A75D66C-80B8-400B-BFF3-89ADA90FD136}">
      <dgm:prSet/>
      <dgm:spPr/>
      <dgm:t>
        <a:bodyPr/>
        <a:lstStyle/>
        <a:p>
          <a:endParaRPr lang="el-GR"/>
        </a:p>
      </dgm:t>
    </dgm:pt>
    <dgm:pt modelId="{1F3F686C-1AB5-442F-B3A3-5482E5C8C175}">
      <dgm:prSet phldrT="[Κείμενο]" custT="1"/>
      <dgm:spPr>
        <a:xfrm>
          <a:off x="1310640" y="63500"/>
          <a:ext cx="4785360" cy="1269999"/>
        </a:xfrm>
        <a:solidFill>
          <a:schemeClr val="lt1">
            <a:hueOff val="0"/>
            <a:satOff val="0"/>
            <a:lumOff val="0"/>
            <a:alpha val="44000"/>
          </a:schemeClr>
        </a:solidFill>
      </dgm:spPr>
      <dgm:t>
        <a:bodyPr/>
        <a:lstStyle/>
        <a:p>
          <a:r>
            <a:rPr kumimoji="0" lang="el-GR" sz="2800" b="1" kern="1200" dirty="0" smtClean="0">
              <a:ln/>
              <a:effectLst>
                <a:glow rad="63500">
                  <a:schemeClr val="accent2">
                    <a:satMod val="175000"/>
                    <a:alpha val="40000"/>
                  </a:schemeClr>
                </a:glow>
              </a:effectLst>
              <a:latin typeface="+mj-lt"/>
              <a:ea typeface="+mj-ea"/>
              <a:cs typeface="+mj-cs"/>
            </a:rPr>
            <a:t>Κατανοούν το πώς συνδέονται οι ιδέες μεταξύ τους και να είναι ικανοί να χρησιμοποιούν τις πληροφορίες, τις έννοιες και τις αρχές της νέας γνώσης</a:t>
          </a:r>
          <a:endParaRPr kumimoji="0" lang="el-GR" sz="2800" b="1" kern="1200" dirty="0">
            <a:ln/>
            <a:effectLst>
              <a:glow rad="63500">
                <a:schemeClr val="accent2">
                  <a:satMod val="175000"/>
                  <a:alpha val="40000"/>
                </a:schemeClr>
              </a:glow>
            </a:effectLst>
            <a:latin typeface="+mj-lt"/>
            <a:ea typeface="+mj-ea"/>
            <a:cs typeface="+mj-cs"/>
          </a:endParaRPr>
        </a:p>
      </dgm:t>
    </dgm:pt>
    <dgm:pt modelId="{5513FF16-3173-468F-BA54-FCFFFB3FE51F}" type="sibTrans" cxnId="{BA6DBDA7-33FE-4524-8138-FE38525829CF}">
      <dgm:prSet/>
      <dgm:spPr/>
      <dgm:t>
        <a:bodyPr/>
        <a:lstStyle/>
        <a:p>
          <a:endParaRPr lang="el-GR" b="1"/>
        </a:p>
      </dgm:t>
    </dgm:pt>
    <dgm:pt modelId="{9249A6D4-5283-4D9D-9911-B4CF3C9907FD}" type="parTrans" cxnId="{BA6DBDA7-33FE-4524-8138-FE38525829CF}">
      <dgm:prSet/>
      <dgm:spPr/>
      <dgm:t>
        <a:bodyPr/>
        <a:lstStyle/>
        <a:p>
          <a:endParaRPr lang="el-GR" b="1"/>
        </a:p>
      </dgm:t>
    </dgm:pt>
    <dgm:pt modelId="{6E2D8CB7-E156-4596-8B35-10B1655B7608}">
      <dgm:prSet phldrT="[Κείμενο]"/>
      <dgm:spPr>
        <a:xfrm>
          <a:off x="0" y="0"/>
          <a:ext cx="1219200" cy="4064000"/>
        </a:xfrm>
      </dgm:spPr>
      <dgm:t>
        <a:bodyPr/>
        <a:lstStyle/>
        <a:p>
          <a:endParaRPr lang="el-GR" b="1" dirty="0">
            <a:latin typeface="Franklin Gothic Medium"/>
            <a:ea typeface="+mn-ea"/>
            <a:cs typeface="+mn-cs"/>
          </a:endParaRPr>
        </a:p>
      </dgm:t>
    </dgm:pt>
    <dgm:pt modelId="{AA592EFA-84C3-4EB9-B89F-1E61FB20B08D}" type="sibTrans" cxnId="{36A032FA-2891-4185-B6BB-473C5C23A5FF}">
      <dgm:prSet/>
      <dgm:spPr/>
      <dgm:t>
        <a:bodyPr/>
        <a:lstStyle/>
        <a:p>
          <a:endParaRPr lang="el-GR" b="1"/>
        </a:p>
      </dgm:t>
    </dgm:pt>
    <dgm:pt modelId="{7C0D41C3-68CF-4097-9213-DB72154DBD93}" type="parTrans" cxnId="{36A032FA-2891-4185-B6BB-473C5C23A5FF}">
      <dgm:prSet/>
      <dgm:spPr/>
      <dgm:t>
        <a:bodyPr/>
        <a:lstStyle/>
        <a:p>
          <a:endParaRPr lang="el-GR" b="1"/>
        </a:p>
      </dgm:t>
    </dgm:pt>
    <dgm:pt modelId="{157B9158-731C-4154-88AA-B236959F4536}" type="pres">
      <dgm:prSet presAssocID="{362DD85B-6B85-4F13-98C7-0F491895CFCD}" presName="linear" presStyleCnt="0">
        <dgm:presLayoutVars>
          <dgm:dir/>
          <dgm:animLvl val="lvl"/>
          <dgm:resizeHandles val="exact"/>
        </dgm:presLayoutVars>
      </dgm:prSet>
      <dgm:spPr/>
      <dgm:t>
        <a:bodyPr/>
        <a:lstStyle/>
        <a:p>
          <a:endParaRPr lang="el-GR"/>
        </a:p>
      </dgm:t>
    </dgm:pt>
    <dgm:pt modelId="{E39B9C07-AB1B-4DB4-8D54-6E208539D18E}" type="pres">
      <dgm:prSet presAssocID="{6E2D8CB7-E156-4596-8B35-10B1655B7608}" presName="parentLin" presStyleCnt="0"/>
      <dgm:spPr/>
    </dgm:pt>
    <dgm:pt modelId="{BFEB3F99-E990-491C-B80F-B2DDF87DC7B8}" type="pres">
      <dgm:prSet presAssocID="{6E2D8CB7-E156-4596-8B35-10B1655B7608}" presName="parentLeftMargin" presStyleLbl="node1" presStyleIdx="0" presStyleCnt="1"/>
      <dgm:spPr/>
      <dgm:t>
        <a:bodyPr/>
        <a:lstStyle/>
        <a:p>
          <a:endParaRPr lang="el-GR"/>
        </a:p>
      </dgm:t>
    </dgm:pt>
    <dgm:pt modelId="{47CBF8FE-2D8E-4BBC-8280-7C678E1953FE}" type="pres">
      <dgm:prSet presAssocID="{6E2D8CB7-E156-4596-8B35-10B1655B7608}" presName="parentText" presStyleLbl="node1" presStyleIdx="0" presStyleCnt="1" custScaleX="122339" custScaleY="33259" custLinFactNeighborX="2564" custLinFactNeighborY="-32882">
        <dgm:presLayoutVars>
          <dgm:chMax val="0"/>
          <dgm:bulletEnabled val="1"/>
        </dgm:presLayoutVars>
      </dgm:prSet>
      <dgm:spPr/>
      <dgm:t>
        <a:bodyPr/>
        <a:lstStyle/>
        <a:p>
          <a:endParaRPr lang="el-GR"/>
        </a:p>
      </dgm:t>
    </dgm:pt>
    <dgm:pt modelId="{29F8B973-45C9-40DC-B2B4-DE73FF339AA2}" type="pres">
      <dgm:prSet presAssocID="{6E2D8CB7-E156-4596-8B35-10B1655B7608}" presName="negativeSpace" presStyleCnt="0"/>
      <dgm:spPr/>
    </dgm:pt>
    <dgm:pt modelId="{7AADE938-EFBB-41B8-AD50-9773AEE22336}" type="pres">
      <dgm:prSet presAssocID="{6E2D8CB7-E156-4596-8B35-10B1655B7608}" presName="childText" presStyleLbl="conFgAcc1" presStyleIdx="0" presStyleCnt="1" custLinFactNeighborX="-12368" custLinFactNeighborY="18986">
        <dgm:presLayoutVars>
          <dgm:bulletEnabled val="1"/>
        </dgm:presLayoutVars>
      </dgm:prSet>
      <dgm:spPr/>
      <dgm:t>
        <a:bodyPr/>
        <a:lstStyle/>
        <a:p>
          <a:endParaRPr lang="el-GR"/>
        </a:p>
      </dgm:t>
    </dgm:pt>
  </dgm:ptLst>
  <dgm:cxnLst>
    <dgm:cxn modelId="{82A39BC2-B7C4-483F-AC83-74157D88CC59}" srcId="{6E2D8CB7-E156-4596-8B35-10B1655B7608}" destId="{8CC5872F-592A-42B5-8CE6-F959EC774184}" srcOrd="4" destOrd="0" parTransId="{EF619EC9-B86E-4CA9-8837-7427B82E40B9}" sibTransId="{980D6472-4730-492B-BDFD-C20334EA8948}"/>
    <dgm:cxn modelId="{6CABD877-1404-4939-8A78-11C9A94F727D}" type="presOf" srcId="{8CC5872F-592A-42B5-8CE6-F959EC774184}" destId="{7AADE938-EFBB-41B8-AD50-9773AEE22336}" srcOrd="0" destOrd="4" presId="urn:microsoft.com/office/officeart/2005/8/layout/list1"/>
    <dgm:cxn modelId="{D184AB73-4465-487D-A101-081D384BEE3D}" type="presOf" srcId="{6E2D8CB7-E156-4596-8B35-10B1655B7608}" destId="{47CBF8FE-2D8E-4BBC-8280-7C678E1953FE}" srcOrd="1" destOrd="0" presId="urn:microsoft.com/office/officeart/2005/8/layout/list1"/>
    <dgm:cxn modelId="{69BD1073-750B-4BFE-B426-891F691CBC51}" type="presOf" srcId="{B1D20722-794D-410E-AD4E-A8A1AA3BD9AD}" destId="{7AADE938-EFBB-41B8-AD50-9773AEE22336}" srcOrd="0" destOrd="3" presId="urn:microsoft.com/office/officeart/2005/8/layout/list1"/>
    <dgm:cxn modelId="{36A032FA-2891-4185-B6BB-473C5C23A5FF}" srcId="{362DD85B-6B85-4F13-98C7-0F491895CFCD}" destId="{6E2D8CB7-E156-4596-8B35-10B1655B7608}" srcOrd="0" destOrd="0" parTransId="{7C0D41C3-68CF-4097-9213-DB72154DBD93}" sibTransId="{AA592EFA-84C3-4EB9-B89F-1E61FB20B08D}"/>
    <dgm:cxn modelId="{36AC9EA6-F632-4ABD-96F5-4891488F911D}" type="presOf" srcId="{1F3F686C-1AB5-442F-B3A3-5482E5C8C175}" destId="{7AADE938-EFBB-41B8-AD50-9773AEE22336}" srcOrd="0" destOrd="0" presId="urn:microsoft.com/office/officeart/2005/8/layout/list1"/>
    <dgm:cxn modelId="{C4A7A4F7-046A-4A63-B943-8F0CD010215C}" srcId="{6E2D8CB7-E156-4596-8B35-10B1655B7608}" destId="{0A7A2781-D341-44CB-BBF5-2C48D77F5146}" srcOrd="1" destOrd="0" parTransId="{3867A541-3754-4AFE-A043-436D53F3B7CC}" sibTransId="{ACF30DF8-5AC6-4E61-A812-C6FD725EE18B}"/>
    <dgm:cxn modelId="{501F464E-25B4-4A07-BB82-961DB4E4852E}" type="presOf" srcId="{362DD85B-6B85-4F13-98C7-0F491895CFCD}" destId="{157B9158-731C-4154-88AA-B236959F4536}" srcOrd="0" destOrd="0" presId="urn:microsoft.com/office/officeart/2005/8/layout/list1"/>
    <dgm:cxn modelId="{7A75D66C-80B8-400B-BFF3-89ADA90FD136}" srcId="{6E2D8CB7-E156-4596-8B35-10B1655B7608}" destId="{5E63C4DF-8E65-4BE5-9DDD-98C301556FC3}" srcOrd="2" destOrd="0" parTransId="{971CC30C-CB71-4B1D-95DB-027A532DCAA2}" sibTransId="{D1888815-4920-42E4-A8EA-60DE6C91A7CE}"/>
    <dgm:cxn modelId="{8C47F200-170C-4423-BBBB-D06F6D31A21F}" type="presOf" srcId="{5E63C4DF-8E65-4BE5-9DDD-98C301556FC3}" destId="{7AADE938-EFBB-41B8-AD50-9773AEE22336}" srcOrd="0" destOrd="2" presId="urn:microsoft.com/office/officeart/2005/8/layout/list1"/>
    <dgm:cxn modelId="{8BF0F7AA-E410-4AA1-ACA8-1EE4C61CA619}" type="presOf" srcId="{0A7A2781-D341-44CB-BBF5-2C48D77F5146}" destId="{7AADE938-EFBB-41B8-AD50-9773AEE22336}" srcOrd="0" destOrd="1" presId="urn:microsoft.com/office/officeart/2005/8/layout/list1"/>
    <dgm:cxn modelId="{0FFF6BAC-92EA-4FEF-8FBF-919C7AF02532}" type="presOf" srcId="{6E2D8CB7-E156-4596-8B35-10B1655B7608}" destId="{BFEB3F99-E990-491C-B80F-B2DDF87DC7B8}" srcOrd="0" destOrd="0" presId="urn:microsoft.com/office/officeart/2005/8/layout/list1"/>
    <dgm:cxn modelId="{56BD5587-5078-4DC1-BF8A-B9C53F661D18}" srcId="{6E2D8CB7-E156-4596-8B35-10B1655B7608}" destId="{B1D20722-794D-410E-AD4E-A8A1AA3BD9AD}" srcOrd="3" destOrd="0" parTransId="{E8E04CA0-78E3-4DB5-B9C0-D7B82847E67F}" sibTransId="{342BF7B3-A0E0-43E2-B735-0AA408E76B43}"/>
    <dgm:cxn modelId="{BA6DBDA7-33FE-4524-8138-FE38525829CF}" srcId="{6E2D8CB7-E156-4596-8B35-10B1655B7608}" destId="{1F3F686C-1AB5-442F-B3A3-5482E5C8C175}" srcOrd="0" destOrd="0" parTransId="{9249A6D4-5283-4D9D-9911-B4CF3C9907FD}" sibTransId="{5513FF16-3173-468F-BA54-FCFFFB3FE51F}"/>
    <dgm:cxn modelId="{5EBA7BAD-90FB-460B-B64D-8C54F83D5ED8}" type="presParOf" srcId="{157B9158-731C-4154-88AA-B236959F4536}" destId="{E39B9C07-AB1B-4DB4-8D54-6E208539D18E}" srcOrd="0" destOrd="0" presId="urn:microsoft.com/office/officeart/2005/8/layout/list1"/>
    <dgm:cxn modelId="{484D11C7-C39B-4C60-A805-684C22BBA4BD}" type="presParOf" srcId="{E39B9C07-AB1B-4DB4-8D54-6E208539D18E}" destId="{BFEB3F99-E990-491C-B80F-B2DDF87DC7B8}" srcOrd="0" destOrd="0" presId="urn:microsoft.com/office/officeart/2005/8/layout/list1"/>
    <dgm:cxn modelId="{6F6917A9-7037-4EE7-9BF6-2C94129DF175}" type="presParOf" srcId="{E39B9C07-AB1B-4DB4-8D54-6E208539D18E}" destId="{47CBF8FE-2D8E-4BBC-8280-7C678E1953FE}" srcOrd="1" destOrd="0" presId="urn:microsoft.com/office/officeart/2005/8/layout/list1"/>
    <dgm:cxn modelId="{4A0B2E6A-312C-4ABD-A14C-B2A490C77D52}" type="presParOf" srcId="{157B9158-731C-4154-88AA-B236959F4536}" destId="{29F8B973-45C9-40DC-B2B4-DE73FF339AA2}" srcOrd="1" destOrd="0" presId="urn:microsoft.com/office/officeart/2005/8/layout/list1"/>
    <dgm:cxn modelId="{51B19485-CE36-4CA7-96E6-D93B74E18D35}" type="presParOf" srcId="{157B9158-731C-4154-88AA-B236959F4536}" destId="{7AADE938-EFBB-41B8-AD50-9773AEE22336}" srcOrd="2" destOrd="0" presId="urn:microsoft.com/office/officeart/2005/8/layout/list1"/>
  </dgm:cxnLst>
  <dgm:bg>
    <a:gradFill flip="none" rotWithShape="1">
      <a:gsLst>
        <a:gs pos="0">
          <a:schemeClr val="bg2">
            <a:tint val="80000"/>
            <a:satMod val="400000"/>
            <a:alpha val="15000"/>
          </a:schemeClr>
        </a:gs>
        <a:gs pos="80000">
          <a:schemeClr val="bg2">
            <a:tint val="83000"/>
            <a:satMod val="320000"/>
            <a:alpha val="65000"/>
          </a:schemeClr>
        </a:gs>
        <a:gs pos="100000">
          <a:schemeClr val="bg2">
            <a:shade val="15000"/>
            <a:satMod val="320000"/>
          </a:schemeClr>
        </a:gs>
      </a:gsLst>
      <a:path path="circle">
        <a:fillToRect l="10000" t="110000" r="10000" b="100000"/>
      </a:path>
      <a:tileRect/>
    </a:gradFill>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CD0FE70-763D-409F-B0FB-F6A5358A508F}" type="doc">
      <dgm:prSet loTypeId="urn:microsoft.com/office/officeart/2005/8/layout/hierarchy2" loCatId="hierarchy" qsTypeId="urn:microsoft.com/office/officeart/2005/8/quickstyle/3d4" qsCatId="3D" csTypeId="urn:microsoft.com/office/officeart/2005/8/colors/accent3_3" csCatId="accent3" phldr="1"/>
      <dgm:spPr/>
      <dgm:t>
        <a:bodyPr/>
        <a:lstStyle/>
        <a:p>
          <a:endParaRPr lang="el-GR"/>
        </a:p>
      </dgm:t>
    </dgm:pt>
    <dgm:pt modelId="{1A230FE6-C8DF-4A58-B53A-DAABC072FCB8}">
      <dgm:prSet phldrT="[Text]" custT="1"/>
      <dgm:spPr/>
      <dgm:t>
        <a:bodyPr anchor="t"/>
        <a:lstStyle/>
        <a:p>
          <a:r>
            <a:rPr lang="el-GR" sz="2000" b="1" cap="none" spc="0" dirty="0" smtClean="0">
              <a:ln/>
              <a:solidFill>
                <a:schemeClr val="tx1"/>
              </a:solidFill>
              <a:effectLst/>
            </a:rPr>
            <a:t>Διερευνητική Μάθηση και Διδασκαλία</a:t>
          </a:r>
        </a:p>
        <a:p>
          <a:r>
            <a:rPr lang="el-GR" sz="2000" b="1" cap="none" spc="0" dirty="0" smtClean="0">
              <a:ln/>
              <a:solidFill>
                <a:schemeClr val="tx1"/>
              </a:solidFill>
              <a:effectLst/>
            </a:rPr>
            <a:t> </a:t>
          </a:r>
        </a:p>
        <a:p>
          <a:r>
            <a:rPr lang="el-GR" sz="2000" b="1" cap="none" spc="0" dirty="0" smtClean="0">
              <a:ln/>
              <a:solidFill>
                <a:schemeClr val="tx1"/>
              </a:solidFill>
              <a:effectLst/>
            </a:rPr>
            <a:t> </a:t>
          </a:r>
          <a:endParaRPr lang="el-GR" sz="2000" b="1" cap="none" spc="0" dirty="0">
            <a:ln/>
            <a:solidFill>
              <a:schemeClr val="tx1"/>
            </a:solidFill>
            <a:effectLst/>
          </a:endParaRPr>
        </a:p>
      </dgm:t>
    </dgm:pt>
    <dgm:pt modelId="{2B05BB9D-FEEF-40A4-999D-E986619E3AE3}" type="parTrans" cxnId="{5D52F4B8-B41D-404F-9009-2070DC28C111}">
      <dgm:prSet/>
      <dgm:spPr/>
      <dgm:t>
        <a:bodyPr/>
        <a:lstStyle/>
        <a:p>
          <a:endParaRPr lang="el-GR" sz="2000" b="1" cap="none" spc="0">
            <a:ln/>
            <a:solidFill>
              <a:schemeClr val="tx1"/>
            </a:solidFill>
            <a:effectLst/>
          </a:endParaRPr>
        </a:p>
      </dgm:t>
    </dgm:pt>
    <dgm:pt modelId="{61CA10F5-6754-47BA-90B1-8C8AC42699D6}" type="sibTrans" cxnId="{5D52F4B8-B41D-404F-9009-2070DC28C111}">
      <dgm:prSet/>
      <dgm:spPr/>
      <dgm:t>
        <a:bodyPr/>
        <a:lstStyle/>
        <a:p>
          <a:endParaRPr lang="el-GR" sz="2000" b="1" cap="none" spc="0">
            <a:ln/>
            <a:solidFill>
              <a:schemeClr val="tx1"/>
            </a:solidFill>
            <a:effectLst/>
          </a:endParaRPr>
        </a:p>
      </dgm:t>
    </dgm:pt>
    <dgm:pt modelId="{1AD11010-0DE6-4734-949A-D5180D617F0F}">
      <dgm:prSet phldrT="[Text]" custT="1"/>
      <dgm:spPr/>
      <dgm:t>
        <a:bodyPr/>
        <a:lstStyle/>
        <a:p>
          <a:r>
            <a:rPr lang="el-GR" sz="2000" b="1" cap="none" spc="0" smtClean="0">
              <a:ln/>
              <a:solidFill>
                <a:schemeClr val="tx1"/>
              </a:solidFill>
              <a:effectLst/>
            </a:rPr>
            <a:t>Ελεγχόμενη </a:t>
          </a:r>
          <a:endParaRPr lang="el-GR" sz="2000" b="1" cap="none" spc="0" dirty="0">
            <a:ln/>
            <a:solidFill>
              <a:schemeClr val="tx1"/>
            </a:solidFill>
            <a:effectLst/>
          </a:endParaRPr>
        </a:p>
      </dgm:t>
    </dgm:pt>
    <dgm:pt modelId="{1E37DAA2-8F49-468D-8DF4-5F7DB21DB3FC}" type="parTrans" cxnId="{6276CCFA-5360-4101-A996-4058CEAEE147}">
      <dgm:prSet custT="1"/>
      <dgm:spPr/>
      <dgm:t>
        <a:bodyPr/>
        <a:lstStyle/>
        <a:p>
          <a:endParaRPr lang="el-GR" sz="2000" b="1" cap="none" spc="0">
            <a:ln/>
            <a:solidFill>
              <a:schemeClr val="tx1"/>
            </a:solidFill>
            <a:effectLst/>
          </a:endParaRPr>
        </a:p>
      </dgm:t>
    </dgm:pt>
    <dgm:pt modelId="{597F924A-4843-40A2-8F27-61CE4E249A09}" type="sibTrans" cxnId="{6276CCFA-5360-4101-A996-4058CEAEE147}">
      <dgm:prSet/>
      <dgm:spPr/>
      <dgm:t>
        <a:bodyPr/>
        <a:lstStyle/>
        <a:p>
          <a:endParaRPr lang="el-GR" sz="2000" b="1" cap="none" spc="0">
            <a:ln/>
            <a:solidFill>
              <a:schemeClr val="tx1"/>
            </a:solidFill>
            <a:effectLst/>
          </a:endParaRPr>
        </a:p>
      </dgm:t>
    </dgm:pt>
    <dgm:pt modelId="{9902AD35-2043-4D7E-AE3C-BDC6948868BC}">
      <dgm:prSet phldrT="[Text]" custT="1"/>
      <dgm:spPr/>
      <dgm:t>
        <a:bodyPr/>
        <a:lstStyle/>
        <a:p>
          <a:r>
            <a:rPr lang="el-GR" sz="2000" b="1" cap="none" spc="0" smtClean="0">
              <a:ln/>
              <a:solidFill>
                <a:schemeClr val="tx1"/>
              </a:solidFill>
              <a:effectLst/>
            </a:rPr>
            <a:t>Καθοδηγούμενη</a:t>
          </a:r>
          <a:endParaRPr lang="en-US" sz="2000" b="1" cap="none" spc="0" dirty="0" smtClean="0">
            <a:ln/>
            <a:solidFill>
              <a:schemeClr val="tx1"/>
            </a:solidFill>
            <a:effectLst/>
          </a:endParaRPr>
        </a:p>
      </dgm:t>
    </dgm:pt>
    <dgm:pt modelId="{E0C6E067-B85A-463F-A118-2F6169C7BF9D}" type="parTrans" cxnId="{D0B55ACD-9DC3-4968-BB84-C833EF942BC0}">
      <dgm:prSet custT="1"/>
      <dgm:spPr/>
      <dgm:t>
        <a:bodyPr/>
        <a:lstStyle/>
        <a:p>
          <a:endParaRPr lang="el-GR" sz="2000" b="1" cap="none" spc="0">
            <a:ln/>
            <a:solidFill>
              <a:schemeClr val="tx1"/>
            </a:solidFill>
            <a:effectLst/>
          </a:endParaRPr>
        </a:p>
      </dgm:t>
    </dgm:pt>
    <dgm:pt modelId="{E21C8337-3164-4118-8222-1F17A1C4BF06}" type="sibTrans" cxnId="{D0B55ACD-9DC3-4968-BB84-C833EF942BC0}">
      <dgm:prSet/>
      <dgm:spPr/>
      <dgm:t>
        <a:bodyPr/>
        <a:lstStyle/>
        <a:p>
          <a:endParaRPr lang="el-GR" sz="2000" b="1" cap="none" spc="0">
            <a:ln/>
            <a:solidFill>
              <a:schemeClr val="tx1"/>
            </a:solidFill>
            <a:effectLst/>
          </a:endParaRPr>
        </a:p>
      </dgm:t>
    </dgm:pt>
    <dgm:pt modelId="{B2B8CA5D-CDD9-410F-9E36-A3E7A62F2406}">
      <dgm:prSet phldrT="[Text]" custT="1"/>
      <dgm:spPr/>
      <dgm:t>
        <a:bodyPr/>
        <a:lstStyle/>
        <a:p>
          <a:r>
            <a:rPr lang="el-GR" sz="2000" b="1" cap="none" spc="0" smtClean="0">
              <a:ln/>
              <a:solidFill>
                <a:schemeClr val="tx1"/>
              </a:solidFill>
              <a:effectLst/>
            </a:rPr>
            <a:t>Διαμορφωμένη</a:t>
          </a:r>
          <a:endParaRPr lang="en-US" sz="2000" b="1" cap="none" spc="0" dirty="0" smtClean="0">
            <a:ln/>
            <a:solidFill>
              <a:schemeClr val="tx1"/>
            </a:solidFill>
            <a:effectLst/>
          </a:endParaRPr>
        </a:p>
      </dgm:t>
    </dgm:pt>
    <dgm:pt modelId="{7D6C1271-C112-4D28-8BD2-B8E955396E5F}" type="parTrans" cxnId="{594DB902-68D4-44BC-92D2-9B6B84AB941F}">
      <dgm:prSet custT="1"/>
      <dgm:spPr/>
      <dgm:t>
        <a:bodyPr/>
        <a:lstStyle/>
        <a:p>
          <a:endParaRPr lang="el-GR" sz="2000" b="1" cap="none" spc="0">
            <a:ln/>
            <a:solidFill>
              <a:schemeClr val="tx1"/>
            </a:solidFill>
            <a:effectLst/>
          </a:endParaRPr>
        </a:p>
      </dgm:t>
    </dgm:pt>
    <dgm:pt modelId="{3029171D-CA7E-4C99-A7A8-B146C1A890A5}" type="sibTrans" cxnId="{594DB902-68D4-44BC-92D2-9B6B84AB941F}">
      <dgm:prSet/>
      <dgm:spPr/>
      <dgm:t>
        <a:bodyPr/>
        <a:lstStyle/>
        <a:p>
          <a:endParaRPr lang="el-GR" sz="2000" b="1" cap="none" spc="0">
            <a:ln/>
            <a:solidFill>
              <a:schemeClr val="tx1"/>
            </a:solidFill>
            <a:effectLst/>
          </a:endParaRPr>
        </a:p>
      </dgm:t>
    </dgm:pt>
    <dgm:pt modelId="{9C4C6867-9EDE-4389-BAAE-2514FB75A688}">
      <dgm:prSet custT="1"/>
      <dgm:spPr/>
      <dgm:t>
        <a:bodyPr/>
        <a:lstStyle/>
        <a:p>
          <a:r>
            <a:rPr lang="el-GR" sz="2000" b="1" cap="none" spc="0" smtClean="0">
              <a:ln/>
              <a:solidFill>
                <a:schemeClr val="tx1"/>
              </a:solidFill>
              <a:effectLst/>
            </a:rPr>
            <a:t>Ελεύθερη</a:t>
          </a:r>
          <a:endParaRPr lang="el-GR" sz="2000" b="1" cap="none" spc="0" dirty="0">
            <a:ln/>
            <a:solidFill>
              <a:schemeClr val="tx1"/>
            </a:solidFill>
            <a:effectLst/>
          </a:endParaRPr>
        </a:p>
      </dgm:t>
    </dgm:pt>
    <dgm:pt modelId="{FB343B6A-157C-4DD0-9B4A-1CA1720AF33D}" type="parTrans" cxnId="{ABDBCE07-E5B3-4060-9146-F04B7CCD19A2}">
      <dgm:prSet custT="1"/>
      <dgm:spPr/>
      <dgm:t>
        <a:bodyPr/>
        <a:lstStyle/>
        <a:p>
          <a:endParaRPr lang="el-GR" sz="2000" b="1" cap="none" spc="0">
            <a:ln/>
            <a:solidFill>
              <a:schemeClr val="tx1"/>
            </a:solidFill>
            <a:effectLst/>
          </a:endParaRPr>
        </a:p>
      </dgm:t>
    </dgm:pt>
    <dgm:pt modelId="{DB809E66-ADE7-47F0-98AA-1D2B14A99E08}" type="sibTrans" cxnId="{ABDBCE07-E5B3-4060-9146-F04B7CCD19A2}">
      <dgm:prSet/>
      <dgm:spPr/>
      <dgm:t>
        <a:bodyPr/>
        <a:lstStyle/>
        <a:p>
          <a:endParaRPr lang="el-GR" sz="2000" b="1" cap="none" spc="0">
            <a:ln/>
            <a:solidFill>
              <a:schemeClr val="tx1"/>
            </a:solidFill>
            <a:effectLst/>
          </a:endParaRPr>
        </a:p>
      </dgm:t>
    </dgm:pt>
    <dgm:pt modelId="{E348A886-21A8-4216-9747-972CB6D216AC}">
      <dgm:prSet phldrT="[Text]" custT="1"/>
      <dgm:spPr/>
      <dgm:t>
        <a:bodyPr/>
        <a:lstStyle/>
        <a:p>
          <a:r>
            <a:rPr lang="el-GR" sz="1800" b="1" cap="none" spc="0" dirty="0" smtClean="0">
              <a:ln/>
              <a:solidFill>
                <a:schemeClr val="tx1"/>
              </a:solidFill>
              <a:effectLst/>
            </a:rPr>
            <a:t>Επιδιώκεται η συμμετοχή των </a:t>
          </a:r>
          <a:r>
            <a:rPr kumimoji="0" lang="el-GR" sz="1800" b="1" dirty="0" smtClean="0">
              <a:ln>
                <a:noFill/>
              </a:ln>
              <a:solidFill>
                <a:schemeClr val="tx2">
                  <a:lumMod val="10000"/>
                </a:schemeClr>
              </a:solidFill>
              <a:effectLst>
                <a:glow rad="63500">
                  <a:schemeClr val="accent2">
                    <a:satMod val="175000"/>
                    <a:alpha val="40000"/>
                  </a:schemeClr>
                </a:glow>
              </a:effectLst>
              <a:latin typeface="+mj-lt"/>
              <a:ea typeface="+mj-ea"/>
              <a:cs typeface="+mj-cs"/>
            </a:rPr>
            <a:t>εκπαιδευόμενων </a:t>
          </a:r>
          <a:r>
            <a:rPr lang="el-GR" sz="1800" b="1" cap="none" spc="0" dirty="0" smtClean="0">
              <a:ln/>
              <a:solidFill>
                <a:schemeClr val="tx1"/>
              </a:solidFill>
              <a:effectLst/>
            </a:rPr>
            <a:t>σε συγκεκριμένες δραστηριότητες</a:t>
          </a:r>
          <a:endParaRPr lang="el-GR" sz="1800" b="1" cap="none" spc="0" dirty="0">
            <a:ln/>
            <a:solidFill>
              <a:schemeClr val="tx1"/>
            </a:solidFill>
            <a:effectLst/>
          </a:endParaRPr>
        </a:p>
      </dgm:t>
    </dgm:pt>
    <dgm:pt modelId="{C1F8F7FB-27F5-4B70-9C27-A608D9C2C5E6}" type="parTrans" cxnId="{D4828B62-1EE2-4462-BC57-0B61D17742A2}">
      <dgm:prSet/>
      <dgm:spPr/>
      <dgm:t>
        <a:bodyPr/>
        <a:lstStyle/>
        <a:p>
          <a:endParaRPr lang="el-GR" b="1" cap="none" spc="0">
            <a:ln/>
            <a:solidFill>
              <a:schemeClr val="tx1"/>
            </a:solidFill>
            <a:effectLst/>
          </a:endParaRPr>
        </a:p>
      </dgm:t>
    </dgm:pt>
    <dgm:pt modelId="{350FC9B0-BD8D-46FD-B488-CA0DBA48AF5C}" type="sibTrans" cxnId="{D4828B62-1EE2-4462-BC57-0B61D17742A2}">
      <dgm:prSet/>
      <dgm:spPr/>
      <dgm:t>
        <a:bodyPr/>
        <a:lstStyle/>
        <a:p>
          <a:endParaRPr lang="el-GR" b="1" cap="none" spc="0">
            <a:ln/>
            <a:solidFill>
              <a:schemeClr val="tx1"/>
            </a:solidFill>
            <a:effectLst/>
          </a:endParaRPr>
        </a:p>
      </dgm:t>
    </dgm:pt>
    <dgm:pt modelId="{2029CAE8-40AC-4D9E-ABE5-CCE448AA4871}">
      <dgm:prSet phldrT="[Text]" custT="1"/>
      <dgm:spPr/>
      <dgm:t>
        <a:bodyPr/>
        <a:lstStyle/>
        <a:p>
          <a:r>
            <a:rPr lang="el-GR" sz="1800" b="1" cap="none" spc="0" dirty="0" smtClean="0">
              <a:ln/>
              <a:solidFill>
                <a:schemeClr val="tx1"/>
              </a:solidFill>
              <a:effectLst/>
            </a:rPr>
            <a:t>Επιλογή πηγών από εκπαιδευόμενους αλλά το τελικό παραγόμενο προϊόν είναι καθορισμένης μορφής</a:t>
          </a:r>
          <a:endParaRPr lang="en-US" sz="1800" b="1" cap="none" spc="0" dirty="0" smtClean="0">
            <a:ln/>
            <a:solidFill>
              <a:schemeClr val="tx1"/>
            </a:solidFill>
            <a:effectLst/>
          </a:endParaRPr>
        </a:p>
      </dgm:t>
    </dgm:pt>
    <dgm:pt modelId="{2DFD21D7-144A-43A2-A67A-86FA8A66F928}" type="parTrans" cxnId="{C7380FA1-963C-493C-856F-CEB98FE26EDF}">
      <dgm:prSet/>
      <dgm:spPr/>
      <dgm:t>
        <a:bodyPr/>
        <a:lstStyle/>
        <a:p>
          <a:endParaRPr lang="el-GR" b="1" cap="none" spc="0">
            <a:ln/>
            <a:solidFill>
              <a:schemeClr val="tx1"/>
            </a:solidFill>
            <a:effectLst/>
          </a:endParaRPr>
        </a:p>
      </dgm:t>
    </dgm:pt>
    <dgm:pt modelId="{5FA8BF06-8828-4293-BFFB-C8F1625136A4}" type="sibTrans" cxnId="{C7380FA1-963C-493C-856F-CEB98FE26EDF}">
      <dgm:prSet/>
      <dgm:spPr/>
      <dgm:t>
        <a:bodyPr/>
        <a:lstStyle/>
        <a:p>
          <a:endParaRPr lang="el-GR" b="1" cap="none" spc="0">
            <a:ln/>
            <a:solidFill>
              <a:schemeClr val="tx1"/>
            </a:solidFill>
            <a:effectLst/>
          </a:endParaRPr>
        </a:p>
      </dgm:t>
    </dgm:pt>
    <dgm:pt modelId="{70FBEFC8-933B-4E3F-B9F7-EA1BA0EF53D9}">
      <dgm:prSet phldrT="[Text]" custT="1"/>
      <dgm:spPr/>
      <dgm:t>
        <a:bodyPr/>
        <a:lstStyle/>
        <a:p>
          <a:r>
            <a:rPr lang="el-GR" sz="1800" b="1" cap="none" spc="0" dirty="0" smtClean="0">
              <a:ln/>
              <a:solidFill>
                <a:schemeClr val="tx1"/>
              </a:solidFill>
              <a:effectLst/>
            </a:rPr>
            <a:t>Επιλογή θεμάτων και διαδικασιών από εκπαιδευόμενους  σε συνεργασία με εκπαιδευτικό</a:t>
          </a:r>
          <a:endParaRPr lang="en-US" sz="1800" b="1" cap="none" spc="0" dirty="0" smtClean="0">
            <a:ln/>
            <a:solidFill>
              <a:schemeClr val="tx1"/>
            </a:solidFill>
            <a:effectLst/>
          </a:endParaRPr>
        </a:p>
      </dgm:t>
    </dgm:pt>
    <dgm:pt modelId="{AB520D23-8694-464A-A98B-AA6C7A4C8B20}" type="parTrans" cxnId="{9D36C31C-373B-48F1-9010-747982DF3119}">
      <dgm:prSet/>
      <dgm:spPr/>
      <dgm:t>
        <a:bodyPr/>
        <a:lstStyle/>
        <a:p>
          <a:endParaRPr lang="el-GR" b="1" cap="none" spc="0">
            <a:ln/>
            <a:solidFill>
              <a:schemeClr val="tx1"/>
            </a:solidFill>
            <a:effectLst/>
          </a:endParaRPr>
        </a:p>
      </dgm:t>
    </dgm:pt>
    <dgm:pt modelId="{34C8ACF4-0418-40EE-A023-307990E4A912}" type="sibTrans" cxnId="{9D36C31C-373B-48F1-9010-747982DF3119}">
      <dgm:prSet/>
      <dgm:spPr/>
      <dgm:t>
        <a:bodyPr/>
        <a:lstStyle/>
        <a:p>
          <a:endParaRPr lang="el-GR" b="1" cap="none" spc="0">
            <a:ln/>
            <a:solidFill>
              <a:schemeClr val="tx1"/>
            </a:solidFill>
            <a:effectLst/>
          </a:endParaRPr>
        </a:p>
      </dgm:t>
    </dgm:pt>
    <dgm:pt modelId="{BC7C2F82-6662-4469-969A-24326A923B06}">
      <dgm:prSet custT="1"/>
      <dgm:spPr/>
      <dgm:t>
        <a:bodyPr/>
        <a:lstStyle/>
        <a:p>
          <a:r>
            <a:rPr lang="el-GR" sz="1800" b="1" cap="none" spc="0" dirty="0" smtClean="0">
              <a:ln/>
              <a:solidFill>
                <a:schemeClr val="tx1"/>
              </a:solidFill>
              <a:effectLst/>
            </a:rPr>
            <a:t>Οι </a:t>
          </a:r>
          <a:r>
            <a:rPr kumimoji="0" lang="el-GR" sz="1800" b="1" dirty="0" smtClean="0">
              <a:ln>
                <a:noFill/>
              </a:ln>
              <a:solidFill>
                <a:schemeClr val="tx2">
                  <a:lumMod val="10000"/>
                </a:schemeClr>
              </a:solidFill>
              <a:effectLst>
                <a:glow rad="63500">
                  <a:schemeClr val="accent2">
                    <a:satMod val="175000"/>
                    <a:alpha val="40000"/>
                  </a:schemeClr>
                </a:glow>
              </a:effectLst>
              <a:latin typeface="+mj-lt"/>
              <a:ea typeface="+mj-ea"/>
              <a:cs typeface="+mj-cs"/>
            </a:rPr>
            <a:t>εκπαιδευόμενοι </a:t>
          </a:r>
          <a:r>
            <a:rPr lang="el-GR" sz="1800" b="1" cap="none" spc="0" dirty="0" smtClean="0">
              <a:ln/>
              <a:solidFill>
                <a:schemeClr val="tx1"/>
              </a:solidFill>
              <a:effectLst/>
            </a:rPr>
            <a:t> εργάζονται ανεξάρτητα </a:t>
          </a:r>
          <a:endParaRPr lang="el-GR" sz="1800" b="1" cap="none" spc="0" dirty="0">
            <a:ln/>
            <a:solidFill>
              <a:schemeClr val="tx1"/>
            </a:solidFill>
            <a:effectLst/>
          </a:endParaRPr>
        </a:p>
      </dgm:t>
    </dgm:pt>
    <dgm:pt modelId="{4621FB83-070F-47E4-A0B0-FF41392E4231}" type="parTrans" cxnId="{3A900F3E-968C-41D7-894F-2006109E1959}">
      <dgm:prSet/>
      <dgm:spPr/>
      <dgm:t>
        <a:bodyPr/>
        <a:lstStyle/>
        <a:p>
          <a:endParaRPr lang="el-GR" b="1" cap="none" spc="0">
            <a:ln/>
            <a:solidFill>
              <a:schemeClr val="tx1"/>
            </a:solidFill>
            <a:effectLst/>
          </a:endParaRPr>
        </a:p>
      </dgm:t>
    </dgm:pt>
    <dgm:pt modelId="{5B917213-A41A-459A-9ABD-D092DF2BBC64}" type="sibTrans" cxnId="{3A900F3E-968C-41D7-894F-2006109E1959}">
      <dgm:prSet/>
      <dgm:spPr/>
      <dgm:t>
        <a:bodyPr/>
        <a:lstStyle/>
        <a:p>
          <a:endParaRPr lang="el-GR" b="1" cap="none" spc="0">
            <a:ln/>
            <a:solidFill>
              <a:schemeClr val="tx1"/>
            </a:solidFill>
            <a:effectLst/>
          </a:endParaRPr>
        </a:p>
      </dgm:t>
    </dgm:pt>
    <dgm:pt modelId="{A2F6C1BE-FFA5-4AF1-AD26-E2985AE36671}" type="pres">
      <dgm:prSet presAssocID="{CCD0FE70-763D-409F-B0FB-F6A5358A508F}" presName="diagram" presStyleCnt="0">
        <dgm:presLayoutVars>
          <dgm:chPref val="1"/>
          <dgm:dir/>
          <dgm:animOne val="branch"/>
          <dgm:animLvl val="lvl"/>
          <dgm:resizeHandles val="exact"/>
        </dgm:presLayoutVars>
      </dgm:prSet>
      <dgm:spPr/>
      <dgm:t>
        <a:bodyPr/>
        <a:lstStyle/>
        <a:p>
          <a:endParaRPr lang="en-US"/>
        </a:p>
      </dgm:t>
    </dgm:pt>
    <dgm:pt modelId="{0029D2E7-93A7-4670-B205-5B6F0A4E762C}" type="pres">
      <dgm:prSet presAssocID="{1A230FE6-C8DF-4A58-B53A-DAABC072FCB8}" presName="root1" presStyleCnt="0"/>
      <dgm:spPr/>
      <dgm:t>
        <a:bodyPr/>
        <a:lstStyle/>
        <a:p>
          <a:endParaRPr lang="el-GR"/>
        </a:p>
      </dgm:t>
    </dgm:pt>
    <dgm:pt modelId="{12CEBE68-1480-4227-B9AA-E0B6996DF351}" type="pres">
      <dgm:prSet presAssocID="{1A230FE6-C8DF-4A58-B53A-DAABC072FCB8}" presName="LevelOneTextNode" presStyleLbl="node0" presStyleIdx="0" presStyleCnt="1" custScaleX="76648" custScaleY="94855" custLinFactNeighborX="-8769" custLinFactNeighborY="-10385">
        <dgm:presLayoutVars>
          <dgm:chPref val="3"/>
        </dgm:presLayoutVars>
      </dgm:prSet>
      <dgm:spPr/>
      <dgm:t>
        <a:bodyPr/>
        <a:lstStyle/>
        <a:p>
          <a:endParaRPr lang="el-GR"/>
        </a:p>
      </dgm:t>
    </dgm:pt>
    <dgm:pt modelId="{51F0D748-EE8C-46BC-84A3-154C31B69F93}" type="pres">
      <dgm:prSet presAssocID="{1A230FE6-C8DF-4A58-B53A-DAABC072FCB8}" presName="level2hierChild" presStyleCnt="0"/>
      <dgm:spPr/>
      <dgm:t>
        <a:bodyPr/>
        <a:lstStyle/>
        <a:p>
          <a:endParaRPr lang="el-GR"/>
        </a:p>
      </dgm:t>
    </dgm:pt>
    <dgm:pt modelId="{5D1994FA-08BA-42B2-8E95-0667F4B8FD6C}" type="pres">
      <dgm:prSet presAssocID="{1E37DAA2-8F49-468D-8DF4-5F7DB21DB3FC}" presName="conn2-1" presStyleLbl="parChTrans1D2" presStyleIdx="0" presStyleCnt="4"/>
      <dgm:spPr/>
      <dgm:t>
        <a:bodyPr/>
        <a:lstStyle/>
        <a:p>
          <a:endParaRPr lang="en-US"/>
        </a:p>
      </dgm:t>
    </dgm:pt>
    <dgm:pt modelId="{E9BD590C-CC3E-4257-AA4F-505E33B860BB}" type="pres">
      <dgm:prSet presAssocID="{1E37DAA2-8F49-468D-8DF4-5F7DB21DB3FC}" presName="connTx" presStyleLbl="parChTrans1D2" presStyleIdx="0" presStyleCnt="4"/>
      <dgm:spPr/>
      <dgm:t>
        <a:bodyPr/>
        <a:lstStyle/>
        <a:p>
          <a:endParaRPr lang="en-US"/>
        </a:p>
      </dgm:t>
    </dgm:pt>
    <dgm:pt modelId="{B4686540-99AE-42B0-AF37-A2BCDE3610F6}" type="pres">
      <dgm:prSet presAssocID="{1AD11010-0DE6-4734-949A-D5180D617F0F}" presName="root2" presStyleCnt="0"/>
      <dgm:spPr/>
      <dgm:t>
        <a:bodyPr/>
        <a:lstStyle/>
        <a:p>
          <a:endParaRPr lang="el-GR"/>
        </a:p>
      </dgm:t>
    </dgm:pt>
    <dgm:pt modelId="{8E00292D-9839-402E-90B8-E0D18769B043}" type="pres">
      <dgm:prSet presAssocID="{1AD11010-0DE6-4734-949A-D5180D617F0F}" presName="LevelTwoTextNode" presStyleLbl="node2" presStyleIdx="0" presStyleCnt="4">
        <dgm:presLayoutVars>
          <dgm:chPref val="3"/>
        </dgm:presLayoutVars>
      </dgm:prSet>
      <dgm:spPr/>
      <dgm:t>
        <a:bodyPr/>
        <a:lstStyle/>
        <a:p>
          <a:endParaRPr lang="el-GR"/>
        </a:p>
      </dgm:t>
    </dgm:pt>
    <dgm:pt modelId="{2A2A61A2-A9A6-48E0-854D-FFC9A174B0F1}" type="pres">
      <dgm:prSet presAssocID="{1AD11010-0DE6-4734-949A-D5180D617F0F}" presName="level3hierChild" presStyleCnt="0"/>
      <dgm:spPr/>
      <dgm:t>
        <a:bodyPr/>
        <a:lstStyle/>
        <a:p>
          <a:endParaRPr lang="el-GR"/>
        </a:p>
      </dgm:t>
    </dgm:pt>
    <dgm:pt modelId="{32FDE688-CC5F-4A3E-8DBC-F0B67534E1CB}" type="pres">
      <dgm:prSet presAssocID="{C1F8F7FB-27F5-4B70-9C27-A608D9C2C5E6}" presName="conn2-1" presStyleLbl="parChTrans1D3" presStyleIdx="0" presStyleCnt="4"/>
      <dgm:spPr/>
      <dgm:t>
        <a:bodyPr/>
        <a:lstStyle/>
        <a:p>
          <a:endParaRPr lang="el-GR"/>
        </a:p>
      </dgm:t>
    </dgm:pt>
    <dgm:pt modelId="{68BF16FA-26AE-4E9E-B62C-647295A40FC2}" type="pres">
      <dgm:prSet presAssocID="{C1F8F7FB-27F5-4B70-9C27-A608D9C2C5E6}" presName="connTx" presStyleLbl="parChTrans1D3" presStyleIdx="0" presStyleCnt="4"/>
      <dgm:spPr/>
      <dgm:t>
        <a:bodyPr/>
        <a:lstStyle/>
        <a:p>
          <a:endParaRPr lang="el-GR"/>
        </a:p>
      </dgm:t>
    </dgm:pt>
    <dgm:pt modelId="{9062FC48-5BEA-4E6C-A19E-B390A6E8D908}" type="pres">
      <dgm:prSet presAssocID="{E348A886-21A8-4216-9747-972CB6D216AC}" presName="root2" presStyleCnt="0"/>
      <dgm:spPr/>
      <dgm:t>
        <a:bodyPr/>
        <a:lstStyle/>
        <a:p>
          <a:endParaRPr lang="el-GR"/>
        </a:p>
      </dgm:t>
    </dgm:pt>
    <dgm:pt modelId="{E04B9D37-0C7D-40D9-91F9-78DE6A726545}" type="pres">
      <dgm:prSet presAssocID="{E348A886-21A8-4216-9747-972CB6D216AC}" presName="LevelTwoTextNode" presStyleLbl="node3" presStyleIdx="0" presStyleCnt="4" custScaleX="113210">
        <dgm:presLayoutVars>
          <dgm:chPref val="3"/>
        </dgm:presLayoutVars>
      </dgm:prSet>
      <dgm:spPr/>
      <dgm:t>
        <a:bodyPr/>
        <a:lstStyle/>
        <a:p>
          <a:endParaRPr lang="el-GR"/>
        </a:p>
      </dgm:t>
    </dgm:pt>
    <dgm:pt modelId="{D271020C-ECA7-4AE7-AA08-16EE8C2693EB}" type="pres">
      <dgm:prSet presAssocID="{E348A886-21A8-4216-9747-972CB6D216AC}" presName="level3hierChild" presStyleCnt="0"/>
      <dgm:spPr/>
      <dgm:t>
        <a:bodyPr/>
        <a:lstStyle/>
        <a:p>
          <a:endParaRPr lang="el-GR"/>
        </a:p>
      </dgm:t>
    </dgm:pt>
    <dgm:pt modelId="{3153F05F-8599-492F-A21E-0350C242924B}" type="pres">
      <dgm:prSet presAssocID="{E0C6E067-B85A-463F-A118-2F6169C7BF9D}" presName="conn2-1" presStyleLbl="parChTrans1D2" presStyleIdx="1" presStyleCnt="4"/>
      <dgm:spPr/>
      <dgm:t>
        <a:bodyPr/>
        <a:lstStyle/>
        <a:p>
          <a:endParaRPr lang="en-US"/>
        </a:p>
      </dgm:t>
    </dgm:pt>
    <dgm:pt modelId="{71A36499-C294-4015-B787-D7A036AB8D42}" type="pres">
      <dgm:prSet presAssocID="{E0C6E067-B85A-463F-A118-2F6169C7BF9D}" presName="connTx" presStyleLbl="parChTrans1D2" presStyleIdx="1" presStyleCnt="4"/>
      <dgm:spPr/>
      <dgm:t>
        <a:bodyPr/>
        <a:lstStyle/>
        <a:p>
          <a:endParaRPr lang="en-US"/>
        </a:p>
      </dgm:t>
    </dgm:pt>
    <dgm:pt modelId="{A1A4178F-B7E6-483F-9E6E-23D6B4431330}" type="pres">
      <dgm:prSet presAssocID="{9902AD35-2043-4D7E-AE3C-BDC6948868BC}" presName="root2" presStyleCnt="0"/>
      <dgm:spPr/>
      <dgm:t>
        <a:bodyPr/>
        <a:lstStyle/>
        <a:p>
          <a:endParaRPr lang="el-GR"/>
        </a:p>
      </dgm:t>
    </dgm:pt>
    <dgm:pt modelId="{12980E86-E705-4FD2-B502-A413331B8AD1}" type="pres">
      <dgm:prSet presAssocID="{9902AD35-2043-4D7E-AE3C-BDC6948868BC}" presName="LevelTwoTextNode" presStyleLbl="node2" presStyleIdx="1" presStyleCnt="4">
        <dgm:presLayoutVars>
          <dgm:chPref val="3"/>
        </dgm:presLayoutVars>
      </dgm:prSet>
      <dgm:spPr/>
      <dgm:t>
        <a:bodyPr/>
        <a:lstStyle/>
        <a:p>
          <a:endParaRPr lang="el-GR"/>
        </a:p>
      </dgm:t>
    </dgm:pt>
    <dgm:pt modelId="{D3FDB9CD-CD13-45CB-8BD0-0964EF72A3DC}" type="pres">
      <dgm:prSet presAssocID="{9902AD35-2043-4D7E-AE3C-BDC6948868BC}" presName="level3hierChild" presStyleCnt="0"/>
      <dgm:spPr/>
      <dgm:t>
        <a:bodyPr/>
        <a:lstStyle/>
        <a:p>
          <a:endParaRPr lang="el-GR"/>
        </a:p>
      </dgm:t>
    </dgm:pt>
    <dgm:pt modelId="{C86E3F86-C4D5-447D-ADAF-D2CFB3702CC7}" type="pres">
      <dgm:prSet presAssocID="{2DFD21D7-144A-43A2-A67A-86FA8A66F928}" presName="conn2-1" presStyleLbl="parChTrans1D3" presStyleIdx="1" presStyleCnt="4"/>
      <dgm:spPr/>
      <dgm:t>
        <a:bodyPr/>
        <a:lstStyle/>
        <a:p>
          <a:endParaRPr lang="el-GR"/>
        </a:p>
      </dgm:t>
    </dgm:pt>
    <dgm:pt modelId="{B6725C65-78D2-4211-B03D-8EB77BCBB8D1}" type="pres">
      <dgm:prSet presAssocID="{2DFD21D7-144A-43A2-A67A-86FA8A66F928}" presName="connTx" presStyleLbl="parChTrans1D3" presStyleIdx="1" presStyleCnt="4"/>
      <dgm:spPr/>
      <dgm:t>
        <a:bodyPr/>
        <a:lstStyle/>
        <a:p>
          <a:endParaRPr lang="el-GR"/>
        </a:p>
      </dgm:t>
    </dgm:pt>
    <dgm:pt modelId="{5C9438A9-B7CC-435E-A43E-5ED225BBFD84}" type="pres">
      <dgm:prSet presAssocID="{2029CAE8-40AC-4D9E-ABE5-CCE448AA4871}" presName="root2" presStyleCnt="0"/>
      <dgm:spPr/>
      <dgm:t>
        <a:bodyPr/>
        <a:lstStyle/>
        <a:p>
          <a:endParaRPr lang="el-GR"/>
        </a:p>
      </dgm:t>
    </dgm:pt>
    <dgm:pt modelId="{5C8C9B80-E4CC-455E-989A-41E75322F1F3}" type="pres">
      <dgm:prSet presAssocID="{2029CAE8-40AC-4D9E-ABE5-CCE448AA4871}" presName="LevelTwoTextNode" presStyleLbl="node3" presStyleIdx="1" presStyleCnt="4" custScaleX="112473">
        <dgm:presLayoutVars>
          <dgm:chPref val="3"/>
        </dgm:presLayoutVars>
      </dgm:prSet>
      <dgm:spPr/>
      <dgm:t>
        <a:bodyPr/>
        <a:lstStyle/>
        <a:p>
          <a:endParaRPr lang="el-GR"/>
        </a:p>
      </dgm:t>
    </dgm:pt>
    <dgm:pt modelId="{1E3AB582-4924-4B1A-9F55-7AA92A19240B}" type="pres">
      <dgm:prSet presAssocID="{2029CAE8-40AC-4D9E-ABE5-CCE448AA4871}" presName="level3hierChild" presStyleCnt="0"/>
      <dgm:spPr/>
      <dgm:t>
        <a:bodyPr/>
        <a:lstStyle/>
        <a:p>
          <a:endParaRPr lang="el-GR"/>
        </a:p>
      </dgm:t>
    </dgm:pt>
    <dgm:pt modelId="{C299673E-0299-42BE-8DFB-03FB98F1A158}" type="pres">
      <dgm:prSet presAssocID="{7D6C1271-C112-4D28-8BD2-B8E955396E5F}" presName="conn2-1" presStyleLbl="parChTrans1D2" presStyleIdx="2" presStyleCnt="4"/>
      <dgm:spPr/>
      <dgm:t>
        <a:bodyPr/>
        <a:lstStyle/>
        <a:p>
          <a:endParaRPr lang="en-US"/>
        </a:p>
      </dgm:t>
    </dgm:pt>
    <dgm:pt modelId="{C3AB66F0-6784-4829-9803-6B0FD2078756}" type="pres">
      <dgm:prSet presAssocID="{7D6C1271-C112-4D28-8BD2-B8E955396E5F}" presName="connTx" presStyleLbl="parChTrans1D2" presStyleIdx="2" presStyleCnt="4"/>
      <dgm:spPr/>
      <dgm:t>
        <a:bodyPr/>
        <a:lstStyle/>
        <a:p>
          <a:endParaRPr lang="en-US"/>
        </a:p>
      </dgm:t>
    </dgm:pt>
    <dgm:pt modelId="{3BFC5AA2-E812-438D-AE6D-6A0C9E70E4FB}" type="pres">
      <dgm:prSet presAssocID="{B2B8CA5D-CDD9-410F-9E36-A3E7A62F2406}" presName="root2" presStyleCnt="0"/>
      <dgm:spPr/>
      <dgm:t>
        <a:bodyPr/>
        <a:lstStyle/>
        <a:p>
          <a:endParaRPr lang="el-GR"/>
        </a:p>
      </dgm:t>
    </dgm:pt>
    <dgm:pt modelId="{6BDF4FA4-6086-4A6C-9BB8-FD5FBC30AB61}" type="pres">
      <dgm:prSet presAssocID="{B2B8CA5D-CDD9-410F-9E36-A3E7A62F2406}" presName="LevelTwoTextNode" presStyleLbl="node2" presStyleIdx="2" presStyleCnt="4">
        <dgm:presLayoutVars>
          <dgm:chPref val="3"/>
        </dgm:presLayoutVars>
      </dgm:prSet>
      <dgm:spPr/>
      <dgm:t>
        <a:bodyPr/>
        <a:lstStyle/>
        <a:p>
          <a:endParaRPr lang="el-GR"/>
        </a:p>
      </dgm:t>
    </dgm:pt>
    <dgm:pt modelId="{CDA8341B-7721-4CB0-A4E5-8E95EDEC87F1}" type="pres">
      <dgm:prSet presAssocID="{B2B8CA5D-CDD9-410F-9E36-A3E7A62F2406}" presName="level3hierChild" presStyleCnt="0"/>
      <dgm:spPr/>
      <dgm:t>
        <a:bodyPr/>
        <a:lstStyle/>
        <a:p>
          <a:endParaRPr lang="el-GR"/>
        </a:p>
      </dgm:t>
    </dgm:pt>
    <dgm:pt modelId="{EDD806CD-A1CA-455F-8950-53152D650DAC}" type="pres">
      <dgm:prSet presAssocID="{AB520D23-8694-464A-A98B-AA6C7A4C8B20}" presName="conn2-1" presStyleLbl="parChTrans1D3" presStyleIdx="2" presStyleCnt="4"/>
      <dgm:spPr/>
      <dgm:t>
        <a:bodyPr/>
        <a:lstStyle/>
        <a:p>
          <a:endParaRPr lang="el-GR"/>
        </a:p>
      </dgm:t>
    </dgm:pt>
    <dgm:pt modelId="{B926C240-C680-4C97-8D13-41692FDA4AD3}" type="pres">
      <dgm:prSet presAssocID="{AB520D23-8694-464A-A98B-AA6C7A4C8B20}" presName="connTx" presStyleLbl="parChTrans1D3" presStyleIdx="2" presStyleCnt="4"/>
      <dgm:spPr/>
      <dgm:t>
        <a:bodyPr/>
        <a:lstStyle/>
        <a:p>
          <a:endParaRPr lang="el-GR"/>
        </a:p>
      </dgm:t>
    </dgm:pt>
    <dgm:pt modelId="{9C3816A1-5D49-46C4-83CF-C29EFE4B7FCB}" type="pres">
      <dgm:prSet presAssocID="{70FBEFC8-933B-4E3F-B9F7-EA1BA0EF53D9}" presName="root2" presStyleCnt="0"/>
      <dgm:spPr/>
      <dgm:t>
        <a:bodyPr/>
        <a:lstStyle/>
        <a:p>
          <a:endParaRPr lang="el-GR"/>
        </a:p>
      </dgm:t>
    </dgm:pt>
    <dgm:pt modelId="{3E5779E9-62DF-4552-B7C1-0778B453702E}" type="pres">
      <dgm:prSet presAssocID="{70FBEFC8-933B-4E3F-B9F7-EA1BA0EF53D9}" presName="LevelTwoTextNode" presStyleLbl="node3" presStyleIdx="2" presStyleCnt="4" custScaleX="112975">
        <dgm:presLayoutVars>
          <dgm:chPref val="3"/>
        </dgm:presLayoutVars>
      </dgm:prSet>
      <dgm:spPr/>
      <dgm:t>
        <a:bodyPr/>
        <a:lstStyle/>
        <a:p>
          <a:endParaRPr lang="el-GR"/>
        </a:p>
      </dgm:t>
    </dgm:pt>
    <dgm:pt modelId="{D6DAB9DF-F299-4E28-86C4-23B9F68681F7}" type="pres">
      <dgm:prSet presAssocID="{70FBEFC8-933B-4E3F-B9F7-EA1BA0EF53D9}" presName="level3hierChild" presStyleCnt="0"/>
      <dgm:spPr/>
      <dgm:t>
        <a:bodyPr/>
        <a:lstStyle/>
        <a:p>
          <a:endParaRPr lang="el-GR"/>
        </a:p>
      </dgm:t>
    </dgm:pt>
    <dgm:pt modelId="{81B243FB-AC0D-4E44-B389-A02E2D9FE459}" type="pres">
      <dgm:prSet presAssocID="{FB343B6A-157C-4DD0-9B4A-1CA1720AF33D}" presName="conn2-1" presStyleLbl="parChTrans1D2" presStyleIdx="3" presStyleCnt="4"/>
      <dgm:spPr/>
      <dgm:t>
        <a:bodyPr/>
        <a:lstStyle/>
        <a:p>
          <a:endParaRPr lang="en-US"/>
        </a:p>
      </dgm:t>
    </dgm:pt>
    <dgm:pt modelId="{AE23A09F-8F3A-4F9E-B0AB-CFFC9E3D6E9F}" type="pres">
      <dgm:prSet presAssocID="{FB343B6A-157C-4DD0-9B4A-1CA1720AF33D}" presName="connTx" presStyleLbl="parChTrans1D2" presStyleIdx="3" presStyleCnt="4"/>
      <dgm:spPr/>
      <dgm:t>
        <a:bodyPr/>
        <a:lstStyle/>
        <a:p>
          <a:endParaRPr lang="en-US"/>
        </a:p>
      </dgm:t>
    </dgm:pt>
    <dgm:pt modelId="{CB3DE3B9-60B6-4925-8E08-907CCCEB2203}" type="pres">
      <dgm:prSet presAssocID="{9C4C6867-9EDE-4389-BAAE-2514FB75A688}" presName="root2" presStyleCnt="0"/>
      <dgm:spPr/>
      <dgm:t>
        <a:bodyPr/>
        <a:lstStyle/>
        <a:p>
          <a:endParaRPr lang="el-GR"/>
        </a:p>
      </dgm:t>
    </dgm:pt>
    <dgm:pt modelId="{8BB26BE8-A2A6-4206-BDA3-4998B4219344}" type="pres">
      <dgm:prSet presAssocID="{9C4C6867-9EDE-4389-BAAE-2514FB75A688}" presName="LevelTwoTextNode" presStyleLbl="node2" presStyleIdx="3" presStyleCnt="4">
        <dgm:presLayoutVars>
          <dgm:chPref val="3"/>
        </dgm:presLayoutVars>
      </dgm:prSet>
      <dgm:spPr/>
      <dgm:t>
        <a:bodyPr/>
        <a:lstStyle/>
        <a:p>
          <a:endParaRPr lang="en-US"/>
        </a:p>
      </dgm:t>
    </dgm:pt>
    <dgm:pt modelId="{9751D7F3-A9CD-4ED9-9BFE-12653D3A8F34}" type="pres">
      <dgm:prSet presAssocID="{9C4C6867-9EDE-4389-BAAE-2514FB75A688}" presName="level3hierChild" presStyleCnt="0"/>
      <dgm:spPr/>
      <dgm:t>
        <a:bodyPr/>
        <a:lstStyle/>
        <a:p>
          <a:endParaRPr lang="el-GR"/>
        </a:p>
      </dgm:t>
    </dgm:pt>
    <dgm:pt modelId="{9C1A20D5-6F90-4E01-AD12-E436ED6EACF5}" type="pres">
      <dgm:prSet presAssocID="{4621FB83-070F-47E4-A0B0-FF41392E4231}" presName="conn2-1" presStyleLbl="parChTrans1D3" presStyleIdx="3" presStyleCnt="4"/>
      <dgm:spPr/>
      <dgm:t>
        <a:bodyPr/>
        <a:lstStyle/>
        <a:p>
          <a:endParaRPr lang="el-GR"/>
        </a:p>
      </dgm:t>
    </dgm:pt>
    <dgm:pt modelId="{0E1DD0C3-ADA9-485E-954F-6B404CC9F047}" type="pres">
      <dgm:prSet presAssocID="{4621FB83-070F-47E4-A0B0-FF41392E4231}" presName="connTx" presStyleLbl="parChTrans1D3" presStyleIdx="3" presStyleCnt="4"/>
      <dgm:spPr/>
      <dgm:t>
        <a:bodyPr/>
        <a:lstStyle/>
        <a:p>
          <a:endParaRPr lang="el-GR"/>
        </a:p>
      </dgm:t>
    </dgm:pt>
    <dgm:pt modelId="{DD276539-E058-4771-A547-76718285C7B1}" type="pres">
      <dgm:prSet presAssocID="{BC7C2F82-6662-4469-969A-24326A923B06}" presName="root2" presStyleCnt="0"/>
      <dgm:spPr/>
      <dgm:t>
        <a:bodyPr/>
        <a:lstStyle/>
        <a:p>
          <a:endParaRPr lang="el-GR"/>
        </a:p>
      </dgm:t>
    </dgm:pt>
    <dgm:pt modelId="{8E375289-D511-474A-B833-3AA2BA2EE66B}" type="pres">
      <dgm:prSet presAssocID="{BC7C2F82-6662-4469-969A-24326A923B06}" presName="LevelTwoTextNode" presStyleLbl="node3" presStyleIdx="3" presStyleCnt="4">
        <dgm:presLayoutVars>
          <dgm:chPref val="3"/>
        </dgm:presLayoutVars>
      </dgm:prSet>
      <dgm:spPr/>
      <dgm:t>
        <a:bodyPr/>
        <a:lstStyle/>
        <a:p>
          <a:endParaRPr lang="el-GR"/>
        </a:p>
      </dgm:t>
    </dgm:pt>
    <dgm:pt modelId="{E2AE4133-3239-4009-9734-6086A4BB40F3}" type="pres">
      <dgm:prSet presAssocID="{BC7C2F82-6662-4469-969A-24326A923B06}" presName="level3hierChild" presStyleCnt="0"/>
      <dgm:spPr/>
      <dgm:t>
        <a:bodyPr/>
        <a:lstStyle/>
        <a:p>
          <a:endParaRPr lang="el-GR"/>
        </a:p>
      </dgm:t>
    </dgm:pt>
  </dgm:ptLst>
  <dgm:cxnLst>
    <dgm:cxn modelId="{ABDBCE07-E5B3-4060-9146-F04B7CCD19A2}" srcId="{1A230FE6-C8DF-4A58-B53A-DAABC072FCB8}" destId="{9C4C6867-9EDE-4389-BAAE-2514FB75A688}" srcOrd="3" destOrd="0" parTransId="{FB343B6A-157C-4DD0-9B4A-1CA1720AF33D}" sibTransId="{DB809E66-ADE7-47F0-98AA-1D2B14A99E08}"/>
    <dgm:cxn modelId="{6276CCFA-5360-4101-A996-4058CEAEE147}" srcId="{1A230FE6-C8DF-4A58-B53A-DAABC072FCB8}" destId="{1AD11010-0DE6-4734-949A-D5180D617F0F}" srcOrd="0" destOrd="0" parTransId="{1E37DAA2-8F49-468D-8DF4-5F7DB21DB3FC}" sibTransId="{597F924A-4843-40A2-8F27-61CE4E249A09}"/>
    <dgm:cxn modelId="{5E10074B-993B-42F5-9BA9-AC8331D87E7C}" type="presOf" srcId="{1A230FE6-C8DF-4A58-B53A-DAABC072FCB8}" destId="{12CEBE68-1480-4227-B9AA-E0B6996DF351}" srcOrd="0" destOrd="0" presId="urn:microsoft.com/office/officeart/2005/8/layout/hierarchy2"/>
    <dgm:cxn modelId="{A7A84FA0-162E-4122-A09F-3D8EFA767E3E}" type="presOf" srcId="{AB520D23-8694-464A-A98B-AA6C7A4C8B20}" destId="{B926C240-C680-4C97-8D13-41692FDA4AD3}" srcOrd="1" destOrd="0" presId="urn:microsoft.com/office/officeart/2005/8/layout/hierarchy2"/>
    <dgm:cxn modelId="{3A900F3E-968C-41D7-894F-2006109E1959}" srcId="{9C4C6867-9EDE-4389-BAAE-2514FB75A688}" destId="{BC7C2F82-6662-4469-969A-24326A923B06}" srcOrd="0" destOrd="0" parTransId="{4621FB83-070F-47E4-A0B0-FF41392E4231}" sibTransId="{5B917213-A41A-459A-9ABD-D092DF2BBC64}"/>
    <dgm:cxn modelId="{E5B6A5BB-07C1-4487-AA90-AB9E18565EC2}" type="presOf" srcId="{2029CAE8-40AC-4D9E-ABE5-CCE448AA4871}" destId="{5C8C9B80-E4CC-455E-989A-41E75322F1F3}" srcOrd="0" destOrd="0" presId="urn:microsoft.com/office/officeart/2005/8/layout/hierarchy2"/>
    <dgm:cxn modelId="{F99030D6-8D32-4143-BA86-41FA3CEC5374}" type="presOf" srcId="{E0C6E067-B85A-463F-A118-2F6169C7BF9D}" destId="{71A36499-C294-4015-B787-D7A036AB8D42}" srcOrd="1" destOrd="0" presId="urn:microsoft.com/office/officeart/2005/8/layout/hierarchy2"/>
    <dgm:cxn modelId="{D4828B62-1EE2-4462-BC57-0B61D17742A2}" srcId="{1AD11010-0DE6-4734-949A-D5180D617F0F}" destId="{E348A886-21A8-4216-9747-972CB6D216AC}" srcOrd="0" destOrd="0" parTransId="{C1F8F7FB-27F5-4B70-9C27-A608D9C2C5E6}" sibTransId="{350FC9B0-BD8D-46FD-B488-CA0DBA48AF5C}"/>
    <dgm:cxn modelId="{9D36C31C-373B-48F1-9010-747982DF3119}" srcId="{B2B8CA5D-CDD9-410F-9E36-A3E7A62F2406}" destId="{70FBEFC8-933B-4E3F-B9F7-EA1BA0EF53D9}" srcOrd="0" destOrd="0" parTransId="{AB520D23-8694-464A-A98B-AA6C7A4C8B20}" sibTransId="{34C8ACF4-0418-40EE-A023-307990E4A912}"/>
    <dgm:cxn modelId="{5318A264-3306-4E23-898C-489AA10168E4}" type="presOf" srcId="{FB343B6A-157C-4DD0-9B4A-1CA1720AF33D}" destId="{AE23A09F-8F3A-4F9E-B0AB-CFFC9E3D6E9F}" srcOrd="1" destOrd="0" presId="urn:microsoft.com/office/officeart/2005/8/layout/hierarchy2"/>
    <dgm:cxn modelId="{A421C0B6-239F-4FAE-9760-C456A79E6ADB}" type="presOf" srcId="{AB520D23-8694-464A-A98B-AA6C7A4C8B20}" destId="{EDD806CD-A1CA-455F-8950-53152D650DAC}" srcOrd="0" destOrd="0" presId="urn:microsoft.com/office/officeart/2005/8/layout/hierarchy2"/>
    <dgm:cxn modelId="{5D52F4B8-B41D-404F-9009-2070DC28C111}" srcId="{CCD0FE70-763D-409F-B0FB-F6A5358A508F}" destId="{1A230FE6-C8DF-4A58-B53A-DAABC072FCB8}" srcOrd="0" destOrd="0" parTransId="{2B05BB9D-FEEF-40A4-999D-E986619E3AE3}" sibTransId="{61CA10F5-6754-47BA-90B1-8C8AC42699D6}"/>
    <dgm:cxn modelId="{C7380FA1-963C-493C-856F-CEB98FE26EDF}" srcId="{9902AD35-2043-4D7E-AE3C-BDC6948868BC}" destId="{2029CAE8-40AC-4D9E-ABE5-CCE448AA4871}" srcOrd="0" destOrd="0" parTransId="{2DFD21D7-144A-43A2-A67A-86FA8A66F928}" sibTransId="{5FA8BF06-8828-4293-BFFB-C8F1625136A4}"/>
    <dgm:cxn modelId="{9CE19DEE-DC52-4983-B187-787B50D2AA6E}" type="presOf" srcId="{BC7C2F82-6662-4469-969A-24326A923B06}" destId="{8E375289-D511-474A-B833-3AA2BA2EE66B}" srcOrd="0" destOrd="0" presId="urn:microsoft.com/office/officeart/2005/8/layout/hierarchy2"/>
    <dgm:cxn modelId="{3159AC51-9DF7-4E09-9B0B-55CA6F4A1361}" type="presOf" srcId="{1E37DAA2-8F49-468D-8DF4-5F7DB21DB3FC}" destId="{5D1994FA-08BA-42B2-8E95-0667F4B8FD6C}" srcOrd="0" destOrd="0" presId="urn:microsoft.com/office/officeart/2005/8/layout/hierarchy2"/>
    <dgm:cxn modelId="{D0B55ACD-9DC3-4968-BB84-C833EF942BC0}" srcId="{1A230FE6-C8DF-4A58-B53A-DAABC072FCB8}" destId="{9902AD35-2043-4D7E-AE3C-BDC6948868BC}" srcOrd="1" destOrd="0" parTransId="{E0C6E067-B85A-463F-A118-2F6169C7BF9D}" sibTransId="{E21C8337-3164-4118-8222-1F17A1C4BF06}"/>
    <dgm:cxn modelId="{957F2497-810F-4A26-8F6C-A788FB471882}" type="presOf" srcId="{E348A886-21A8-4216-9747-972CB6D216AC}" destId="{E04B9D37-0C7D-40D9-91F9-78DE6A726545}" srcOrd="0" destOrd="0" presId="urn:microsoft.com/office/officeart/2005/8/layout/hierarchy2"/>
    <dgm:cxn modelId="{9704D402-2A48-416B-8208-97E7E8288994}" type="presOf" srcId="{2DFD21D7-144A-43A2-A67A-86FA8A66F928}" destId="{C86E3F86-C4D5-447D-ADAF-D2CFB3702CC7}" srcOrd="0" destOrd="0" presId="urn:microsoft.com/office/officeart/2005/8/layout/hierarchy2"/>
    <dgm:cxn modelId="{0003FE8A-A3B5-42C3-AF87-18BD4CE803F9}" type="presOf" srcId="{2DFD21D7-144A-43A2-A67A-86FA8A66F928}" destId="{B6725C65-78D2-4211-B03D-8EB77BCBB8D1}" srcOrd="1" destOrd="0" presId="urn:microsoft.com/office/officeart/2005/8/layout/hierarchy2"/>
    <dgm:cxn modelId="{61DD39AB-1E21-4A41-B86E-1CDBCAD0D3CD}" type="presOf" srcId="{9C4C6867-9EDE-4389-BAAE-2514FB75A688}" destId="{8BB26BE8-A2A6-4206-BDA3-4998B4219344}" srcOrd="0" destOrd="0" presId="urn:microsoft.com/office/officeart/2005/8/layout/hierarchy2"/>
    <dgm:cxn modelId="{44F6ACA8-83E3-46F9-95F3-9FD233BEF72F}" type="presOf" srcId="{FB343B6A-157C-4DD0-9B4A-1CA1720AF33D}" destId="{81B243FB-AC0D-4E44-B389-A02E2D9FE459}" srcOrd="0" destOrd="0" presId="urn:microsoft.com/office/officeart/2005/8/layout/hierarchy2"/>
    <dgm:cxn modelId="{594DB902-68D4-44BC-92D2-9B6B84AB941F}" srcId="{1A230FE6-C8DF-4A58-B53A-DAABC072FCB8}" destId="{B2B8CA5D-CDD9-410F-9E36-A3E7A62F2406}" srcOrd="2" destOrd="0" parTransId="{7D6C1271-C112-4D28-8BD2-B8E955396E5F}" sibTransId="{3029171D-CA7E-4C99-A7A8-B146C1A890A5}"/>
    <dgm:cxn modelId="{24C31A38-BBF3-4EA9-A43C-780E62D37D89}" type="presOf" srcId="{B2B8CA5D-CDD9-410F-9E36-A3E7A62F2406}" destId="{6BDF4FA4-6086-4A6C-9BB8-FD5FBC30AB61}" srcOrd="0" destOrd="0" presId="urn:microsoft.com/office/officeart/2005/8/layout/hierarchy2"/>
    <dgm:cxn modelId="{A4F17518-0778-4937-987B-6886ACC46D53}" type="presOf" srcId="{CCD0FE70-763D-409F-B0FB-F6A5358A508F}" destId="{A2F6C1BE-FFA5-4AF1-AD26-E2985AE36671}" srcOrd="0" destOrd="0" presId="urn:microsoft.com/office/officeart/2005/8/layout/hierarchy2"/>
    <dgm:cxn modelId="{D0C542C1-FAC2-4D72-B9A3-443678333827}" type="presOf" srcId="{C1F8F7FB-27F5-4B70-9C27-A608D9C2C5E6}" destId="{32FDE688-CC5F-4A3E-8DBC-F0B67534E1CB}" srcOrd="0" destOrd="0" presId="urn:microsoft.com/office/officeart/2005/8/layout/hierarchy2"/>
    <dgm:cxn modelId="{5BB9A227-B50E-4B85-976C-2132D8E0E650}" type="presOf" srcId="{1E37DAA2-8F49-468D-8DF4-5F7DB21DB3FC}" destId="{E9BD590C-CC3E-4257-AA4F-505E33B860BB}" srcOrd="1" destOrd="0" presId="urn:microsoft.com/office/officeart/2005/8/layout/hierarchy2"/>
    <dgm:cxn modelId="{0D57ECD6-E8F5-4D8A-BC8C-02AE726DA104}" type="presOf" srcId="{7D6C1271-C112-4D28-8BD2-B8E955396E5F}" destId="{C3AB66F0-6784-4829-9803-6B0FD2078756}" srcOrd="1" destOrd="0" presId="urn:microsoft.com/office/officeart/2005/8/layout/hierarchy2"/>
    <dgm:cxn modelId="{57F2129D-5D2D-48D3-AAFC-097D0B59CDC0}" type="presOf" srcId="{4621FB83-070F-47E4-A0B0-FF41392E4231}" destId="{0E1DD0C3-ADA9-485E-954F-6B404CC9F047}" srcOrd="1" destOrd="0" presId="urn:microsoft.com/office/officeart/2005/8/layout/hierarchy2"/>
    <dgm:cxn modelId="{C14FC03F-923E-488D-B0C2-115A18F50286}" type="presOf" srcId="{1AD11010-0DE6-4734-949A-D5180D617F0F}" destId="{8E00292D-9839-402E-90B8-E0D18769B043}" srcOrd="0" destOrd="0" presId="urn:microsoft.com/office/officeart/2005/8/layout/hierarchy2"/>
    <dgm:cxn modelId="{3F1E5C39-B45A-45A5-BE63-EF6A535235C3}" type="presOf" srcId="{9902AD35-2043-4D7E-AE3C-BDC6948868BC}" destId="{12980E86-E705-4FD2-B502-A413331B8AD1}" srcOrd="0" destOrd="0" presId="urn:microsoft.com/office/officeart/2005/8/layout/hierarchy2"/>
    <dgm:cxn modelId="{33425318-DC03-44BE-9058-D36164A14316}" type="presOf" srcId="{E0C6E067-B85A-463F-A118-2F6169C7BF9D}" destId="{3153F05F-8599-492F-A21E-0350C242924B}" srcOrd="0" destOrd="0" presId="urn:microsoft.com/office/officeart/2005/8/layout/hierarchy2"/>
    <dgm:cxn modelId="{0366B362-69E8-4E20-A7A6-07910EA1FA16}" type="presOf" srcId="{C1F8F7FB-27F5-4B70-9C27-A608D9C2C5E6}" destId="{68BF16FA-26AE-4E9E-B62C-647295A40FC2}" srcOrd="1" destOrd="0" presId="urn:microsoft.com/office/officeart/2005/8/layout/hierarchy2"/>
    <dgm:cxn modelId="{8E25DE33-8000-422B-BAC9-E4616E349CC2}" type="presOf" srcId="{7D6C1271-C112-4D28-8BD2-B8E955396E5F}" destId="{C299673E-0299-42BE-8DFB-03FB98F1A158}" srcOrd="0" destOrd="0" presId="urn:microsoft.com/office/officeart/2005/8/layout/hierarchy2"/>
    <dgm:cxn modelId="{C42B59DC-F366-4EE6-A75C-A2705A23DDA7}" type="presOf" srcId="{4621FB83-070F-47E4-A0B0-FF41392E4231}" destId="{9C1A20D5-6F90-4E01-AD12-E436ED6EACF5}" srcOrd="0" destOrd="0" presId="urn:microsoft.com/office/officeart/2005/8/layout/hierarchy2"/>
    <dgm:cxn modelId="{A66788ED-8B8A-410D-AF91-6442430FB6CC}" type="presOf" srcId="{70FBEFC8-933B-4E3F-B9F7-EA1BA0EF53D9}" destId="{3E5779E9-62DF-4552-B7C1-0778B453702E}" srcOrd="0" destOrd="0" presId="urn:microsoft.com/office/officeart/2005/8/layout/hierarchy2"/>
    <dgm:cxn modelId="{C541403D-CAF5-4DFD-98D3-C8279C3D82C0}" type="presParOf" srcId="{A2F6C1BE-FFA5-4AF1-AD26-E2985AE36671}" destId="{0029D2E7-93A7-4670-B205-5B6F0A4E762C}" srcOrd="0" destOrd="0" presId="urn:microsoft.com/office/officeart/2005/8/layout/hierarchy2"/>
    <dgm:cxn modelId="{477DCFC3-9EA8-44B7-AEA3-B505A5C44448}" type="presParOf" srcId="{0029D2E7-93A7-4670-B205-5B6F0A4E762C}" destId="{12CEBE68-1480-4227-B9AA-E0B6996DF351}" srcOrd="0" destOrd="0" presId="urn:microsoft.com/office/officeart/2005/8/layout/hierarchy2"/>
    <dgm:cxn modelId="{6B611B88-6750-4C24-A51B-4238707A8797}" type="presParOf" srcId="{0029D2E7-93A7-4670-B205-5B6F0A4E762C}" destId="{51F0D748-EE8C-46BC-84A3-154C31B69F93}" srcOrd="1" destOrd="0" presId="urn:microsoft.com/office/officeart/2005/8/layout/hierarchy2"/>
    <dgm:cxn modelId="{C6D13DED-BA3C-4F0E-9CC4-C71AC6A1A0CC}" type="presParOf" srcId="{51F0D748-EE8C-46BC-84A3-154C31B69F93}" destId="{5D1994FA-08BA-42B2-8E95-0667F4B8FD6C}" srcOrd="0" destOrd="0" presId="urn:microsoft.com/office/officeart/2005/8/layout/hierarchy2"/>
    <dgm:cxn modelId="{21690170-E835-4ADF-9171-03AAED7DCD2D}" type="presParOf" srcId="{5D1994FA-08BA-42B2-8E95-0667F4B8FD6C}" destId="{E9BD590C-CC3E-4257-AA4F-505E33B860BB}" srcOrd="0" destOrd="0" presId="urn:microsoft.com/office/officeart/2005/8/layout/hierarchy2"/>
    <dgm:cxn modelId="{23DC84B8-3B61-414B-ABF0-DA7391E9598D}" type="presParOf" srcId="{51F0D748-EE8C-46BC-84A3-154C31B69F93}" destId="{B4686540-99AE-42B0-AF37-A2BCDE3610F6}" srcOrd="1" destOrd="0" presId="urn:microsoft.com/office/officeart/2005/8/layout/hierarchy2"/>
    <dgm:cxn modelId="{25EFEA79-AB9C-4E07-BAEF-2EED895EA9EA}" type="presParOf" srcId="{B4686540-99AE-42B0-AF37-A2BCDE3610F6}" destId="{8E00292D-9839-402E-90B8-E0D18769B043}" srcOrd="0" destOrd="0" presId="urn:microsoft.com/office/officeart/2005/8/layout/hierarchy2"/>
    <dgm:cxn modelId="{0917CEDD-E7C3-4CDB-BEDF-17FFAA240C48}" type="presParOf" srcId="{B4686540-99AE-42B0-AF37-A2BCDE3610F6}" destId="{2A2A61A2-A9A6-48E0-854D-FFC9A174B0F1}" srcOrd="1" destOrd="0" presId="urn:microsoft.com/office/officeart/2005/8/layout/hierarchy2"/>
    <dgm:cxn modelId="{EBBA58B5-ED4B-4C41-A5F0-05D2B2F78CED}" type="presParOf" srcId="{2A2A61A2-A9A6-48E0-854D-FFC9A174B0F1}" destId="{32FDE688-CC5F-4A3E-8DBC-F0B67534E1CB}" srcOrd="0" destOrd="0" presId="urn:microsoft.com/office/officeart/2005/8/layout/hierarchy2"/>
    <dgm:cxn modelId="{FFE76D3E-A744-4DB3-91B0-ACB2CCDFB7FF}" type="presParOf" srcId="{32FDE688-CC5F-4A3E-8DBC-F0B67534E1CB}" destId="{68BF16FA-26AE-4E9E-B62C-647295A40FC2}" srcOrd="0" destOrd="0" presId="urn:microsoft.com/office/officeart/2005/8/layout/hierarchy2"/>
    <dgm:cxn modelId="{FA71E9C8-B3C3-45A3-B4DB-0F4267B4D0FB}" type="presParOf" srcId="{2A2A61A2-A9A6-48E0-854D-FFC9A174B0F1}" destId="{9062FC48-5BEA-4E6C-A19E-B390A6E8D908}" srcOrd="1" destOrd="0" presId="urn:microsoft.com/office/officeart/2005/8/layout/hierarchy2"/>
    <dgm:cxn modelId="{89C67C54-6175-4FE3-BBDF-0483818A947B}" type="presParOf" srcId="{9062FC48-5BEA-4E6C-A19E-B390A6E8D908}" destId="{E04B9D37-0C7D-40D9-91F9-78DE6A726545}" srcOrd="0" destOrd="0" presId="urn:microsoft.com/office/officeart/2005/8/layout/hierarchy2"/>
    <dgm:cxn modelId="{07E1B062-F946-415C-A24A-2806ADA542EA}" type="presParOf" srcId="{9062FC48-5BEA-4E6C-A19E-B390A6E8D908}" destId="{D271020C-ECA7-4AE7-AA08-16EE8C2693EB}" srcOrd="1" destOrd="0" presId="urn:microsoft.com/office/officeart/2005/8/layout/hierarchy2"/>
    <dgm:cxn modelId="{C9F9203F-82F0-410B-A170-484193F7D324}" type="presParOf" srcId="{51F0D748-EE8C-46BC-84A3-154C31B69F93}" destId="{3153F05F-8599-492F-A21E-0350C242924B}" srcOrd="2" destOrd="0" presId="urn:microsoft.com/office/officeart/2005/8/layout/hierarchy2"/>
    <dgm:cxn modelId="{6E874115-9277-4E29-921E-2AE8B53655B0}" type="presParOf" srcId="{3153F05F-8599-492F-A21E-0350C242924B}" destId="{71A36499-C294-4015-B787-D7A036AB8D42}" srcOrd="0" destOrd="0" presId="urn:microsoft.com/office/officeart/2005/8/layout/hierarchy2"/>
    <dgm:cxn modelId="{533D49AF-B02B-4F98-AE42-789BC0D432E4}" type="presParOf" srcId="{51F0D748-EE8C-46BC-84A3-154C31B69F93}" destId="{A1A4178F-B7E6-483F-9E6E-23D6B4431330}" srcOrd="3" destOrd="0" presId="urn:microsoft.com/office/officeart/2005/8/layout/hierarchy2"/>
    <dgm:cxn modelId="{6C82EB09-646D-4449-9ADB-9B69DF16A59D}" type="presParOf" srcId="{A1A4178F-B7E6-483F-9E6E-23D6B4431330}" destId="{12980E86-E705-4FD2-B502-A413331B8AD1}" srcOrd="0" destOrd="0" presId="urn:microsoft.com/office/officeart/2005/8/layout/hierarchy2"/>
    <dgm:cxn modelId="{8E0D991D-564B-4C24-8ED9-CF50DF4879E1}" type="presParOf" srcId="{A1A4178F-B7E6-483F-9E6E-23D6B4431330}" destId="{D3FDB9CD-CD13-45CB-8BD0-0964EF72A3DC}" srcOrd="1" destOrd="0" presId="urn:microsoft.com/office/officeart/2005/8/layout/hierarchy2"/>
    <dgm:cxn modelId="{D6EE4AFE-F60B-4C31-B97B-98D816F1A97D}" type="presParOf" srcId="{D3FDB9CD-CD13-45CB-8BD0-0964EF72A3DC}" destId="{C86E3F86-C4D5-447D-ADAF-D2CFB3702CC7}" srcOrd="0" destOrd="0" presId="urn:microsoft.com/office/officeart/2005/8/layout/hierarchy2"/>
    <dgm:cxn modelId="{D2A8131C-59B4-4692-A55A-91C5F5A7A582}" type="presParOf" srcId="{C86E3F86-C4D5-447D-ADAF-D2CFB3702CC7}" destId="{B6725C65-78D2-4211-B03D-8EB77BCBB8D1}" srcOrd="0" destOrd="0" presId="urn:microsoft.com/office/officeart/2005/8/layout/hierarchy2"/>
    <dgm:cxn modelId="{28110FC4-FAAF-4A5D-A38F-E12A1EEA9524}" type="presParOf" srcId="{D3FDB9CD-CD13-45CB-8BD0-0964EF72A3DC}" destId="{5C9438A9-B7CC-435E-A43E-5ED225BBFD84}" srcOrd="1" destOrd="0" presId="urn:microsoft.com/office/officeart/2005/8/layout/hierarchy2"/>
    <dgm:cxn modelId="{23E9E347-49CD-4F51-B694-13326E85FC1C}" type="presParOf" srcId="{5C9438A9-B7CC-435E-A43E-5ED225BBFD84}" destId="{5C8C9B80-E4CC-455E-989A-41E75322F1F3}" srcOrd="0" destOrd="0" presId="urn:microsoft.com/office/officeart/2005/8/layout/hierarchy2"/>
    <dgm:cxn modelId="{31138C5C-BE02-40E4-A9C9-B6D9EB44A801}" type="presParOf" srcId="{5C9438A9-B7CC-435E-A43E-5ED225BBFD84}" destId="{1E3AB582-4924-4B1A-9F55-7AA92A19240B}" srcOrd="1" destOrd="0" presId="urn:microsoft.com/office/officeart/2005/8/layout/hierarchy2"/>
    <dgm:cxn modelId="{0AFDD52F-8D45-47DC-831D-37B1BD911AF7}" type="presParOf" srcId="{51F0D748-EE8C-46BC-84A3-154C31B69F93}" destId="{C299673E-0299-42BE-8DFB-03FB98F1A158}" srcOrd="4" destOrd="0" presId="urn:microsoft.com/office/officeart/2005/8/layout/hierarchy2"/>
    <dgm:cxn modelId="{05B0BF7A-045C-47ED-A0EC-03EA3F7F38EA}" type="presParOf" srcId="{C299673E-0299-42BE-8DFB-03FB98F1A158}" destId="{C3AB66F0-6784-4829-9803-6B0FD2078756}" srcOrd="0" destOrd="0" presId="urn:microsoft.com/office/officeart/2005/8/layout/hierarchy2"/>
    <dgm:cxn modelId="{E4690304-8BD5-4042-8613-42FF4CDDDA4E}" type="presParOf" srcId="{51F0D748-EE8C-46BC-84A3-154C31B69F93}" destId="{3BFC5AA2-E812-438D-AE6D-6A0C9E70E4FB}" srcOrd="5" destOrd="0" presId="urn:microsoft.com/office/officeart/2005/8/layout/hierarchy2"/>
    <dgm:cxn modelId="{C58CA819-4105-449F-8830-7C599D425857}" type="presParOf" srcId="{3BFC5AA2-E812-438D-AE6D-6A0C9E70E4FB}" destId="{6BDF4FA4-6086-4A6C-9BB8-FD5FBC30AB61}" srcOrd="0" destOrd="0" presId="urn:microsoft.com/office/officeart/2005/8/layout/hierarchy2"/>
    <dgm:cxn modelId="{78822CAF-8F52-4C7A-A211-4FBEBFDD4950}" type="presParOf" srcId="{3BFC5AA2-E812-438D-AE6D-6A0C9E70E4FB}" destId="{CDA8341B-7721-4CB0-A4E5-8E95EDEC87F1}" srcOrd="1" destOrd="0" presId="urn:microsoft.com/office/officeart/2005/8/layout/hierarchy2"/>
    <dgm:cxn modelId="{806C1B4A-2B35-462C-ACC4-D43F7F03F71B}" type="presParOf" srcId="{CDA8341B-7721-4CB0-A4E5-8E95EDEC87F1}" destId="{EDD806CD-A1CA-455F-8950-53152D650DAC}" srcOrd="0" destOrd="0" presId="urn:microsoft.com/office/officeart/2005/8/layout/hierarchy2"/>
    <dgm:cxn modelId="{5CE5D73F-C7D8-4536-AFBB-5D876F89166E}" type="presParOf" srcId="{EDD806CD-A1CA-455F-8950-53152D650DAC}" destId="{B926C240-C680-4C97-8D13-41692FDA4AD3}" srcOrd="0" destOrd="0" presId="urn:microsoft.com/office/officeart/2005/8/layout/hierarchy2"/>
    <dgm:cxn modelId="{CF2EF3A5-2EE3-4558-9565-7E9C690FE2D9}" type="presParOf" srcId="{CDA8341B-7721-4CB0-A4E5-8E95EDEC87F1}" destId="{9C3816A1-5D49-46C4-83CF-C29EFE4B7FCB}" srcOrd="1" destOrd="0" presId="urn:microsoft.com/office/officeart/2005/8/layout/hierarchy2"/>
    <dgm:cxn modelId="{D60A2516-C87F-4881-88E7-127F1802A6B3}" type="presParOf" srcId="{9C3816A1-5D49-46C4-83CF-C29EFE4B7FCB}" destId="{3E5779E9-62DF-4552-B7C1-0778B453702E}" srcOrd="0" destOrd="0" presId="urn:microsoft.com/office/officeart/2005/8/layout/hierarchy2"/>
    <dgm:cxn modelId="{F3C4D9F2-EE35-485B-BA63-26758FAA5CD0}" type="presParOf" srcId="{9C3816A1-5D49-46C4-83CF-C29EFE4B7FCB}" destId="{D6DAB9DF-F299-4E28-86C4-23B9F68681F7}" srcOrd="1" destOrd="0" presId="urn:microsoft.com/office/officeart/2005/8/layout/hierarchy2"/>
    <dgm:cxn modelId="{415865D1-D7E1-446C-A8B3-87C70A34CCE0}" type="presParOf" srcId="{51F0D748-EE8C-46BC-84A3-154C31B69F93}" destId="{81B243FB-AC0D-4E44-B389-A02E2D9FE459}" srcOrd="6" destOrd="0" presId="urn:microsoft.com/office/officeart/2005/8/layout/hierarchy2"/>
    <dgm:cxn modelId="{286056AE-8CBE-4A3D-9003-E186A0AE0F9A}" type="presParOf" srcId="{81B243FB-AC0D-4E44-B389-A02E2D9FE459}" destId="{AE23A09F-8F3A-4F9E-B0AB-CFFC9E3D6E9F}" srcOrd="0" destOrd="0" presId="urn:microsoft.com/office/officeart/2005/8/layout/hierarchy2"/>
    <dgm:cxn modelId="{D2B94B13-EAEF-4AB5-86F7-E3F28F3BA4E8}" type="presParOf" srcId="{51F0D748-EE8C-46BC-84A3-154C31B69F93}" destId="{CB3DE3B9-60B6-4925-8E08-907CCCEB2203}" srcOrd="7" destOrd="0" presId="urn:microsoft.com/office/officeart/2005/8/layout/hierarchy2"/>
    <dgm:cxn modelId="{69150E28-0110-4960-85AA-C38EA3F59A57}" type="presParOf" srcId="{CB3DE3B9-60B6-4925-8E08-907CCCEB2203}" destId="{8BB26BE8-A2A6-4206-BDA3-4998B4219344}" srcOrd="0" destOrd="0" presId="urn:microsoft.com/office/officeart/2005/8/layout/hierarchy2"/>
    <dgm:cxn modelId="{91123F11-1F7A-412E-BEC5-67925B4A16D6}" type="presParOf" srcId="{CB3DE3B9-60B6-4925-8E08-907CCCEB2203}" destId="{9751D7F3-A9CD-4ED9-9BFE-12653D3A8F34}" srcOrd="1" destOrd="0" presId="urn:microsoft.com/office/officeart/2005/8/layout/hierarchy2"/>
    <dgm:cxn modelId="{964AAD1E-F001-4EC9-BB04-E309341FA837}" type="presParOf" srcId="{9751D7F3-A9CD-4ED9-9BFE-12653D3A8F34}" destId="{9C1A20D5-6F90-4E01-AD12-E436ED6EACF5}" srcOrd="0" destOrd="0" presId="urn:microsoft.com/office/officeart/2005/8/layout/hierarchy2"/>
    <dgm:cxn modelId="{6147EC07-3271-4486-9A67-AFADCAF23663}" type="presParOf" srcId="{9C1A20D5-6F90-4E01-AD12-E436ED6EACF5}" destId="{0E1DD0C3-ADA9-485E-954F-6B404CC9F047}" srcOrd="0" destOrd="0" presId="urn:microsoft.com/office/officeart/2005/8/layout/hierarchy2"/>
    <dgm:cxn modelId="{05ADE79F-281E-4822-8061-5B93133E7C8D}" type="presParOf" srcId="{9751D7F3-A9CD-4ED9-9BFE-12653D3A8F34}" destId="{DD276539-E058-4771-A547-76718285C7B1}" srcOrd="1" destOrd="0" presId="urn:microsoft.com/office/officeart/2005/8/layout/hierarchy2"/>
    <dgm:cxn modelId="{03765788-C774-44D3-8DF1-C93F7F5CBBB4}" type="presParOf" srcId="{DD276539-E058-4771-A547-76718285C7B1}" destId="{8E375289-D511-474A-B833-3AA2BA2EE66B}" srcOrd="0" destOrd="0" presId="urn:microsoft.com/office/officeart/2005/8/layout/hierarchy2"/>
    <dgm:cxn modelId="{ACBE42CF-8AA3-4FBC-BB93-59DF3B8A9B00}" type="presParOf" srcId="{DD276539-E058-4771-A547-76718285C7B1}" destId="{E2AE4133-3239-4009-9734-6086A4BB40F3}" srcOrd="1" destOrd="0" presId="urn:microsoft.com/office/officeart/2005/8/layout/hierarchy2"/>
  </dgm:cxnLst>
  <dgm:bg>
    <a:noFill/>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430651D-9190-4E53-B6A5-CB0D0D75B156}" type="doc">
      <dgm:prSet loTypeId="urn:microsoft.com/office/officeart/2005/8/layout/chevron1" loCatId="process" qsTypeId="urn:microsoft.com/office/officeart/2005/8/quickstyle/3d3" qsCatId="3D" csTypeId="urn:microsoft.com/office/officeart/2005/8/colors/colorful2" csCatId="colorful" phldr="1"/>
      <dgm:spPr/>
    </dgm:pt>
    <dgm:pt modelId="{36B2206E-9A20-4A6B-BA77-417FA04CE660}">
      <dgm:prSet phldrT="[Κείμενο]"/>
      <dgm:spPr/>
      <dgm:t>
        <a:bodyPr/>
        <a:lstStyle/>
        <a:p>
          <a:r>
            <a:rPr lang="el-GR" b="1" dirty="0" smtClean="0">
              <a:solidFill>
                <a:schemeClr val="tx1"/>
              </a:solidFill>
            </a:rPr>
            <a:t>Παρουσίαση φαινομένου για προβληματισμό</a:t>
          </a:r>
          <a:endParaRPr lang="el-GR" b="1" dirty="0">
            <a:solidFill>
              <a:schemeClr val="tx1"/>
            </a:solidFill>
          </a:endParaRPr>
        </a:p>
      </dgm:t>
    </dgm:pt>
    <dgm:pt modelId="{05E95A93-2350-46D1-96AE-EDB944AA7A72}" type="parTrans" cxnId="{97EEFCE8-2770-4F8B-8580-269DCBEAD6FF}">
      <dgm:prSet/>
      <dgm:spPr/>
      <dgm:t>
        <a:bodyPr/>
        <a:lstStyle/>
        <a:p>
          <a:endParaRPr lang="el-GR" b="1">
            <a:solidFill>
              <a:schemeClr val="tx1"/>
            </a:solidFill>
          </a:endParaRPr>
        </a:p>
      </dgm:t>
    </dgm:pt>
    <dgm:pt modelId="{A0589E96-4346-4CB9-A84A-9DD7A5CA3FA1}" type="sibTrans" cxnId="{97EEFCE8-2770-4F8B-8580-269DCBEAD6FF}">
      <dgm:prSet/>
      <dgm:spPr/>
      <dgm:t>
        <a:bodyPr/>
        <a:lstStyle/>
        <a:p>
          <a:endParaRPr lang="el-GR" b="1">
            <a:solidFill>
              <a:schemeClr val="tx1"/>
            </a:solidFill>
          </a:endParaRPr>
        </a:p>
      </dgm:t>
    </dgm:pt>
    <dgm:pt modelId="{53EA799C-ED10-4A19-A71A-F75F65FE39F5}">
      <dgm:prSet phldrT="[Κείμενο]"/>
      <dgm:spPr/>
      <dgm:t>
        <a:bodyPr/>
        <a:lstStyle/>
        <a:p>
          <a:r>
            <a:rPr lang="el-GR" b="1" dirty="0" smtClean="0">
              <a:solidFill>
                <a:schemeClr val="tx1"/>
              </a:solidFill>
            </a:rPr>
            <a:t>Γνωστικές εντάσεις </a:t>
          </a:r>
          <a:r>
            <a:rPr lang="el-GR" b="1" i="1" dirty="0" smtClean="0">
              <a:solidFill>
                <a:schemeClr val="tx1"/>
              </a:solidFill>
            </a:rPr>
            <a:t>(φυσικό κίνητρο)</a:t>
          </a:r>
          <a:endParaRPr lang="el-GR" b="1" i="1" dirty="0">
            <a:solidFill>
              <a:schemeClr val="tx1"/>
            </a:solidFill>
          </a:endParaRPr>
        </a:p>
      </dgm:t>
    </dgm:pt>
    <dgm:pt modelId="{FB1958E1-EC12-44C2-8C2E-203425599ACD}" type="parTrans" cxnId="{32E8DAB6-EA20-4EBC-A1EA-755E1911ACD5}">
      <dgm:prSet/>
      <dgm:spPr/>
      <dgm:t>
        <a:bodyPr/>
        <a:lstStyle/>
        <a:p>
          <a:endParaRPr lang="el-GR" b="1">
            <a:solidFill>
              <a:schemeClr val="tx1"/>
            </a:solidFill>
          </a:endParaRPr>
        </a:p>
      </dgm:t>
    </dgm:pt>
    <dgm:pt modelId="{98145367-B548-4ED9-8B4D-19A3A1C970DB}" type="sibTrans" cxnId="{32E8DAB6-EA20-4EBC-A1EA-755E1911ACD5}">
      <dgm:prSet/>
      <dgm:spPr/>
      <dgm:t>
        <a:bodyPr/>
        <a:lstStyle/>
        <a:p>
          <a:endParaRPr lang="el-GR" b="1">
            <a:solidFill>
              <a:schemeClr val="tx1"/>
            </a:solidFill>
          </a:endParaRPr>
        </a:p>
      </dgm:t>
    </dgm:pt>
    <dgm:pt modelId="{2928A2EF-2663-4331-93AC-909BCD1FB219}">
      <dgm:prSet phldrT="[Κείμενο]"/>
      <dgm:spPr/>
      <dgm:t>
        <a:bodyPr/>
        <a:lstStyle/>
        <a:p>
          <a:r>
            <a:rPr lang="el-GR" b="1" dirty="0" smtClean="0">
              <a:solidFill>
                <a:schemeClr val="tx1"/>
              </a:solidFill>
            </a:rPr>
            <a:t>Έρευνα μέσω διατύπωσης ερωτήσεων</a:t>
          </a:r>
          <a:endParaRPr lang="el-GR" b="1" dirty="0">
            <a:solidFill>
              <a:schemeClr val="tx1"/>
            </a:solidFill>
          </a:endParaRPr>
        </a:p>
      </dgm:t>
    </dgm:pt>
    <dgm:pt modelId="{951CD858-15D5-4FEF-851A-2E0BA8E433BB}" type="parTrans" cxnId="{24E1D5FC-FF97-4A5E-8DBD-B658E978DD3D}">
      <dgm:prSet/>
      <dgm:spPr/>
      <dgm:t>
        <a:bodyPr/>
        <a:lstStyle/>
        <a:p>
          <a:endParaRPr lang="el-GR" b="1">
            <a:solidFill>
              <a:schemeClr val="tx1"/>
            </a:solidFill>
          </a:endParaRPr>
        </a:p>
      </dgm:t>
    </dgm:pt>
    <dgm:pt modelId="{6ABDD2FE-C0B9-4C42-ADED-0062BD22DB70}" type="sibTrans" cxnId="{24E1D5FC-FF97-4A5E-8DBD-B658E978DD3D}">
      <dgm:prSet/>
      <dgm:spPr/>
      <dgm:t>
        <a:bodyPr/>
        <a:lstStyle/>
        <a:p>
          <a:endParaRPr lang="el-GR" b="1">
            <a:solidFill>
              <a:schemeClr val="tx1"/>
            </a:solidFill>
          </a:endParaRPr>
        </a:p>
      </dgm:t>
    </dgm:pt>
    <dgm:pt modelId="{FEA71364-7BE4-4DBC-9809-8AF7B6F6D047}" type="pres">
      <dgm:prSet presAssocID="{3430651D-9190-4E53-B6A5-CB0D0D75B156}" presName="Name0" presStyleCnt="0">
        <dgm:presLayoutVars>
          <dgm:dir/>
          <dgm:animLvl val="lvl"/>
          <dgm:resizeHandles val="exact"/>
        </dgm:presLayoutVars>
      </dgm:prSet>
      <dgm:spPr/>
    </dgm:pt>
    <dgm:pt modelId="{4EC07FAB-E5C5-42D2-9088-27CEA0BE9EDA}" type="pres">
      <dgm:prSet presAssocID="{36B2206E-9A20-4A6B-BA77-417FA04CE660}" presName="parTxOnly" presStyleLbl="node1" presStyleIdx="0" presStyleCnt="3">
        <dgm:presLayoutVars>
          <dgm:chMax val="0"/>
          <dgm:chPref val="0"/>
          <dgm:bulletEnabled val="1"/>
        </dgm:presLayoutVars>
      </dgm:prSet>
      <dgm:spPr/>
      <dgm:t>
        <a:bodyPr/>
        <a:lstStyle/>
        <a:p>
          <a:endParaRPr lang="el-GR"/>
        </a:p>
      </dgm:t>
    </dgm:pt>
    <dgm:pt modelId="{10025A65-8B79-4170-9F41-5FD186A68C04}" type="pres">
      <dgm:prSet presAssocID="{A0589E96-4346-4CB9-A84A-9DD7A5CA3FA1}" presName="parTxOnlySpace" presStyleCnt="0"/>
      <dgm:spPr/>
    </dgm:pt>
    <dgm:pt modelId="{9054F1FE-3215-4388-AC8E-D636DFE74362}" type="pres">
      <dgm:prSet presAssocID="{53EA799C-ED10-4A19-A71A-F75F65FE39F5}" presName="parTxOnly" presStyleLbl="node1" presStyleIdx="1" presStyleCnt="3">
        <dgm:presLayoutVars>
          <dgm:chMax val="0"/>
          <dgm:chPref val="0"/>
          <dgm:bulletEnabled val="1"/>
        </dgm:presLayoutVars>
      </dgm:prSet>
      <dgm:spPr/>
      <dgm:t>
        <a:bodyPr/>
        <a:lstStyle/>
        <a:p>
          <a:endParaRPr lang="el-GR"/>
        </a:p>
      </dgm:t>
    </dgm:pt>
    <dgm:pt modelId="{E4BD8A05-E999-4975-A5E9-993F60646E48}" type="pres">
      <dgm:prSet presAssocID="{98145367-B548-4ED9-8B4D-19A3A1C970DB}" presName="parTxOnlySpace" presStyleCnt="0"/>
      <dgm:spPr/>
    </dgm:pt>
    <dgm:pt modelId="{8116ED1B-F006-4508-96E3-91519FF589B3}" type="pres">
      <dgm:prSet presAssocID="{2928A2EF-2663-4331-93AC-909BCD1FB219}" presName="parTxOnly" presStyleLbl="node1" presStyleIdx="2" presStyleCnt="3">
        <dgm:presLayoutVars>
          <dgm:chMax val="0"/>
          <dgm:chPref val="0"/>
          <dgm:bulletEnabled val="1"/>
        </dgm:presLayoutVars>
      </dgm:prSet>
      <dgm:spPr/>
      <dgm:t>
        <a:bodyPr/>
        <a:lstStyle/>
        <a:p>
          <a:endParaRPr lang="el-GR"/>
        </a:p>
      </dgm:t>
    </dgm:pt>
  </dgm:ptLst>
  <dgm:cxnLst>
    <dgm:cxn modelId="{24E1D5FC-FF97-4A5E-8DBD-B658E978DD3D}" srcId="{3430651D-9190-4E53-B6A5-CB0D0D75B156}" destId="{2928A2EF-2663-4331-93AC-909BCD1FB219}" srcOrd="2" destOrd="0" parTransId="{951CD858-15D5-4FEF-851A-2E0BA8E433BB}" sibTransId="{6ABDD2FE-C0B9-4C42-ADED-0062BD22DB70}"/>
    <dgm:cxn modelId="{D6CC4548-B89B-4A49-9754-A475CAF9134B}" type="presOf" srcId="{2928A2EF-2663-4331-93AC-909BCD1FB219}" destId="{8116ED1B-F006-4508-96E3-91519FF589B3}" srcOrd="0" destOrd="0" presId="urn:microsoft.com/office/officeart/2005/8/layout/chevron1"/>
    <dgm:cxn modelId="{40FE6F63-25E5-4411-838A-AEFB663CCFF0}" type="presOf" srcId="{53EA799C-ED10-4A19-A71A-F75F65FE39F5}" destId="{9054F1FE-3215-4388-AC8E-D636DFE74362}" srcOrd="0" destOrd="0" presId="urn:microsoft.com/office/officeart/2005/8/layout/chevron1"/>
    <dgm:cxn modelId="{97EEFCE8-2770-4F8B-8580-269DCBEAD6FF}" srcId="{3430651D-9190-4E53-B6A5-CB0D0D75B156}" destId="{36B2206E-9A20-4A6B-BA77-417FA04CE660}" srcOrd="0" destOrd="0" parTransId="{05E95A93-2350-46D1-96AE-EDB944AA7A72}" sibTransId="{A0589E96-4346-4CB9-A84A-9DD7A5CA3FA1}"/>
    <dgm:cxn modelId="{4FBB162A-27B8-4FAA-A64D-1D6A2957548E}" type="presOf" srcId="{3430651D-9190-4E53-B6A5-CB0D0D75B156}" destId="{FEA71364-7BE4-4DBC-9809-8AF7B6F6D047}" srcOrd="0" destOrd="0" presId="urn:microsoft.com/office/officeart/2005/8/layout/chevron1"/>
    <dgm:cxn modelId="{32E8DAB6-EA20-4EBC-A1EA-755E1911ACD5}" srcId="{3430651D-9190-4E53-B6A5-CB0D0D75B156}" destId="{53EA799C-ED10-4A19-A71A-F75F65FE39F5}" srcOrd="1" destOrd="0" parTransId="{FB1958E1-EC12-44C2-8C2E-203425599ACD}" sibTransId="{98145367-B548-4ED9-8B4D-19A3A1C970DB}"/>
    <dgm:cxn modelId="{A47A2A19-28E0-41EC-A067-3DFB86B43E9C}" type="presOf" srcId="{36B2206E-9A20-4A6B-BA77-417FA04CE660}" destId="{4EC07FAB-E5C5-42D2-9088-27CEA0BE9EDA}" srcOrd="0" destOrd="0" presId="urn:microsoft.com/office/officeart/2005/8/layout/chevron1"/>
    <dgm:cxn modelId="{DEF9A86B-DFFF-4452-B1ED-DF3F19B4091A}" type="presParOf" srcId="{FEA71364-7BE4-4DBC-9809-8AF7B6F6D047}" destId="{4EC07FAB-E5C5-42D2-9088-27CEA0BE9EDA}" srcOrd="0" destOrd="0" presId="urn:microsoft.com/office/officeart/2005/8/layout/chevron1"/>
    <dgm:cxn modelId="{A55D6708-7A7B-487A-BDAC-70CC35333115}" type="presParOf" srcId="{FEA71364-7BE4-4DBC-9809-8AF7B6F6D047}" destId="{10025A65-8B79-4170-9F41-5FD186A68C04}" srcOrd="1" destOrd="0" presId="urn:microsoft.com/office/officeart/2005/8/layout/chevron1"/>
    <dgm:cxn modelId="{422F9439-1F06-4C8E-859F-16149BBA03EE}" type="presParOf" srcId="{FEA71364-7BE4-4DBC-9809-8AF7B6F6D047}" destId="{9054F1FE-3215-4388-AC8E-D636DFE74362}" srcOrd="2" destOrd="0" presId="urn:microsoft.com/office/officeart/2005/8/layout/chevron1"/>
    <dgm:cxn modelId="{C9E497F3-B977-4D63-93FF-4535B411558B}" type="presParOf" srcId="{FEA71364-7BE4-4DBC-9809-8AF7B6F6D047}" destId="{E4BD8A05-E999-4975-A5E9-993F60646E48}" srcOrd="3" destOrd="0" presId="urn:microsoft.com/office/officeart/2005/8/layout/chevron1"/>
    <dgm:cxn modelId="{13B61AF7-B881-476D-91F5-DDCBBD9B4515}" type="presParOf" srcId="{FEA71364-7BE4-4DBC-9809-8AF7B6F6D047}" destId="{8116ED1B-F006-4508-96E3-91519FF589B3}" srcOrd="4"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D90622E-56D3-4DAD-9D15-39FB11DEB3F8}" type="doc">
      <dgm:prSet loTypeId="urn:microsoft.com/office/officeart/2005/8/layout/radial6" loCatId="relationship" qsTypeId="urn:microsoft.com/office/officeart/2005/8/quickstyle/3d3" qsCatId="3D" csTypeId="urn:microsoft.com/office/officeart/2005/8/colors/colorful2" csCatId="colorful" phldr="1"/>
      <dgm:spPr/>
    </dgm:pt>
    <dgm:pt modelId="{0C27EB07-305B-403B-AB4A-C88EEC26850A}">
      <dgm:prSet phldrT="[Κείμενο]"/>
      <dgm:spPr>
        <a:solidFill>
          <a:schemeClr val="accent1">
            <a:hueOff val="0"/>
            <a:satOff val="0"/>
            <a:lumOff val="0"/>
            <a:alpha val="76000"/>
          </a:schemeClr>
        </a:solidFill>
      </dgm:spPr>
      <dgm:t>
        <a:bodyPr/>
        <a:lstStyle/>
        <a:p>
          <a:r>
            <a:rPr lang="el-GR" dirty="0" smtClean="0"/>
            <a:t>Διατύπωση υποθέσεων που εξηγούν πλήρως τι συνέβη</a:t>
          </a:r>
          <a:endParaRPr lang="el-GR" dirty="0"/>
        </a:p>
      </dgm:t>
    </dgm:pt>
    <dgm:pt modelId="{88F6409D-EA2D-4D34-AF3E-DF5D0DE3639B}" type="parTrans" cxnId="{DB5CCAE9-35D8-4EA2-BBB7-F3E422FDEA24}">
      <dgm:prSet/>
      <dgm:spPr/>
      <dgm:t>
        <a:bodyPr/>
        <a:lstStyle/>
        <a:p>
          <a:endParaRPr lang="el-GR"/>
        </a:p>
      </dgm:t>
    </dgm:pt>
    <dgm:pt modelId="{C340860D-8F72-4634-AC39-D0840287007E}" type="sibTrans" cxnId="{DB5CCAE9-35D8-4EA2-BBB7-F3E422FDEA24}">
      <dgm:prSet/>
      <dgm:spPr/>
      <dgm:t>
        <a:bodyPr/>
        <a:lstStyle/>
        <a:p>
          <a:endParaRPr lang="el-GR"/>
        </a:p>
      </dgm:t>
    </dgm:pt>
    <dgm:pt modelId="{34DEDA14-9BC1-4887-96E8-008E51F16DA0}" type="pres">
      <dgm:prSet presAssocID="{0D90622E-56D3-4DAD-9D15-39FB11DEB3F8}" presName="Name0" presStyleCnt="0">
        <dgm:presLayoutVars>
          <dgm:chMax val="1"/>
          <dgm:dir/>
          <dgm:animLvl val="ctr"/>
          <dgm:resizeHandles val="exact"/>
        </dgm:presLayoutVars>
      </dgm:prSet>
      <dgm:spPr/>
    </dgm:pt>
    <dgm:pt modelId="{D6C8977F-F8A4-460A-A601-CAECB7CDF5CB}" type="pres">
      <dgm:prSet presAssocID="{0C27EB07-305B-403B-AB4A-C88EEC26850A}" presName="centerShape" presStyleLbl="node0" presStyleIdx="0" presStyleCnt="1" custScaleX="52266" custScaleY="18277" custLinFactNeighborX="12" custLinFactNeighborY="-7144"/>
      <dgm:spPr>
        <a:prstGeom prst="plaque">
          <a:avLst/>
        </a:prstGeom>
      </dgm:spPr>
      <dgm:t>
        <a:bodyPr/>
        <a:lstStyle/>
        <a:p>
          <a:endParaRPr lang="el-GR"/>
        </a:p>
      </dgm:t>
    </dgm:pt>
  </dgm:ptLst>
  <dgm:cxnLst>
    <dgm:cxn modelId="{DB5CCAE9-35D8-4EA2-BBB7-F3E422FDEA24}" srcId="{0D90622E-56D3-4DAD-9D15-39FB11DEB3F8}" destId="{0C27EB07-305B-403B-AB4A-C88EEC26850A}" srcOrd="0" destOrd="0" parTransId="{88F6409D-EA2D-4D34-AF3E-DF5D0DE3639B}" sibTransId="{C340860D-8F72-4634-AC39-D0840287007E}"/>
    <dgm:cxn modelId="{6B78E1EA-AC57-458C-8F50-21AC423773D5}" type="presOf" srcId="{0D90622E-56D3-4DAD-9D15-39FB11DEB3F8}" destId="{34DEDA14-9BC1-4887-96E8-008E51F16DA0}" srcOrd="0" destOrd="0" presId="urn:microsoft.com/office/officeart/2005/8/layout/radial6"/>
    <dgm:cxn modelId="{C611A7E8-E300-4720-9BA5-0E15CD5B2042}" type="presOf" srcId="{0C27EB07-305B-403B-AB4A-C88EEC26850A}" destId="{D6C8977F-F8A4-460A-A601-CAECB7CDF5CB}" srcOrd="0" destOrd="0" presId="urn:microsoft.com/office/officeart/2005/8/layout/radial6"/>
    <dgm:cxn modelId="{4FAB4674-ED8A-4F9F-9F29-D36C8EFEA7DF}" type="presParOf" srcId="{34DEDA14-9BC1-4887-96E8-008E51F16DA0}" destId="{D6C8977F-F8A4-460A-A601-CAECB7CDF5CB}" srcOrd="0" destOrd="0" presId="urn:microsoft.com/office/officeart/2005/8/layout/radial6"/>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8D229E1-B3B7-4606-8987-35F1BCEC0543}">
      <dsp:nvSpPr>
        <dsp:cNvPr id="0" name=""/>
        <dsp:cNvSpPr/>
      </dsp:nvSpPr>
      <dsp:spPr>
        <a:xfrm rot="5400000">
          <a:off x="5519601" y="-2050537"/>
          <a:ext cx="1396636" cy="5852160"/>
        </a:xfrm>
        <a:prstGeom prst="round2SameRect">
          <a:avLst/>
        </a:prstGeom>
        <a:solidFill>
          <a:srgbClr val="C0504D">
            <a:tint val="40000"/>
            <a:alpha val="90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just" defTabSz="1066800" rtl="0" fontAlgn="auto">
            <a:lnSpc>
              <a:spcPct val="80000"/>
            </a:lnSpc>
            <a:spcBef>
              <a:spcPct val="0"/>
            </a:spcBef>
            <a:spcAft>
              <a:spcPts val="0"/>
            </a:spcAft>
            <a:buChar char="••"/>
            <a:defRPr/>
          </a:pPr>
          <a:r>
            <a:rPr lang="el-GR" sz="2400" b="1" i="1" kern="1200" dirty="0" smtClean="0">
              <a:solidFill>
                <a:sysClr val="windowText" lastClr="000000">
                  <a:hueOff val="0"/>
                  <a:satOff val="0"/>
                  <a:lumOff val="0"/>
                  <a:alphaOff val="0"/>
                </a:sysClr>
              </a:solidFill>
              <a:effectLst>
                <a:glow rad="139700">
                  <a:srgbClr val="FFFF00">
                    <a:alpha val="40000"/>
                  </a:srgbClr>
                </a:glow>
              </a:effectLst>
              <a:latin typeface="Corbel"/>
              <a:ea typeface="+mn-ea"/>
              <a:cs typeface="+mn-cs"/>
            </a:rPr>
            <a:t>Περιλαμβάνει όλες τις απαιτούμενες γνώσεις για κάθε μία από τις δεξιότητες</a:t>
          </a:r>
          <a:endParaRPr lang="el-GR" sz="2400" b="1" i="1" kern="1200" dirty="0">
            <a:solidFill>
              <a:sysClr val="windowText" lastClr="000000">
                <a:hueOff val="0"/>
                <a:satOff val="0"/>
                <a:lumOff val="0"/>
                <a:alphaOff val="0"/>
              </a:sysClr>
            </a:solidFill>
            <a:effectLst>
              <a:glow rad="139700">
                <a:srgbClr val="FFFF00">
                  <a:alpha val="40000"/>
                </a:srgbClr>
              </a:glow>
            </a:effectLst>
            <a:latin typeface="Corbel"/>
            <a:ea typeface="+mn-ea"/>
            <a:cs typeface="+mn-cs"/>
          </a:endParaRPr>
        </a:p>
      </dsp:txBody>
      <dsp:txXfrm rot="5400000">
        <a:off x="5519601" y="-2050537"/>
        <a:ext cx="1396636" cy="5852160"/>
      </dsp:txXfrm>
    </dsp:sp>
    <dsp:sp modelId="{05D49763-4EEE-4DF9-9471-971C9388296F}">
      <dsp:nvSpPr>
        <dsp:cNvPr id="0" name=""/>
        <dsp:cNvSpPr/>
      </dsp:nvSpPr>
      <dsp:spPr>
        <a:xfrm>
          <a:off x="0" y="76195"/>
          <a:ext cx="3291840" cy="1745795"/>
        </a:xfrm>
        <a:prstGeom prst="roundRect">
          <a:avLst/>
        </a:prstGeom>
        <a:solidFill>
          <a:srgbClr val="C0504D">
            <a:hueOff val="0"/>
            <a:satOff val="0"/>
            <a:lumOff val="0"/>
            <a:alphaOff val="0"/>
          </a:srgbClr>
        </a:solidFill>
        <a:ln>
          <a:noFill/>
        </a:ln>
        <a:effectLst>
          <a:glow rad="63500">
            <a:srgbClr val="C0504D">
              <a:hueOff val="0"/>
              <a:satOff val="0"/>
              <a:lumOff val="0"/>
              <a:alphaOff val="0"/>
              <a:alpha val="45000"/>
              <a:satMod val="120000"/>
            </a:srgb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l-GR" sz="3600" b="1" kern="1200" dirty="0" smtClean="0">
              <a:solidFill>
                <a:srgbClr val="000000">
                  <a:lumMod val="95000"/>
                  <a:lumOff val="5000"/>
                </a:srgbClr>
              </a:solidFill>
              <a:effectLst>
                <a:glow rad="139700">
                  <a:srgbClr val="FFFF00">
                    <a:alpha val="40000"/>
                  </a:srgbClr>
                </a:glow>
              </a:effectLst>
              <a:latin typeface="Corbel"/>
              <a:ea typeface="+mn-ea"/>
              <a:cs typeface="Arial" charset="0"/>
            </a:rPr>
            <a:t>Γνώση</a:t>
          </a:r>
          <a:endParaRPr lang="el-GR" sz="3600" b="1" kern="1200" dirty="0">
            <a:solidFill>
              <a:srgbClr val="000000">
                <a:lumMod val="95000"/>
                <a:lumOff val="5000"/>
              </a:srgbClr>
            </a:solidFill>
            <a:effectLst>
              <a:glow rad="139700">
                <a:srgbClr val="FFFF00">
                  <a:alpha val="40000"/>
                </a:srgbClr>
              </a:glow>
            </a:effectLst>
            <a:latin typeface="Corbel"/>
            <a:ea typeface="+mn-ea"/>
            <a:cs typeface="Arial" charset="0"/>
          </a:endParaRPr>
        </a:p>
      </dsp:txBody>
      <dsp:txXfrm>
        <a:off x="0" y="76195"/>
        <a:ext cx="3291840" cy="1745795"/>
      </dsp:txXfrm>
    </dsp:sp>
    <dsp:sp modelId="{19404A0A-0DD9-4382-B95E-A80AFF6E2E9D}">
      <dsp:nvSpPr>
        <dsp:cNvPr id="0" name=""/>
        <dsp:cNvSpPr/>
      </dsp:nvSpPr>
      <dsp:spPr>
        <a:xfrm rot="5400000">
          <a:off x="5519601" y="-217452"/>
          <a:ext cx="1396636" cy="5852160"/>
        </a:xfrm>
        <a:prstGeom prst="round2SameRect">
          <a:avLst/>
        </a:prstGeom>
        <a:solidFill>
          <a:srgbClr val="9BBB59">
            <a:tint val="40000"/>
            <a:alpha val="90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just" defTabSz="889000" rtl="0" fontAlgn="auto">
            <a:lnSpc>
              <a:spcPct val="80000"/>
            </a:lnSpc>
            <a:spcBef>
              <a:spcPct val="0"/>
            </a:spcBef>
            <a:spcAft>
              <a:spcPts val="0"/>
            </a:spcAft>
            <a:buChar char="••"/>
            <a:defRPr/>
          </a:pPr>
          <a:r>
            <a:rPr lang="el-GR" sz="2000" b="1" i="1" kern="1200" dirty="0" smtClean="0">
              <a:solidFill>
                <a:sysClr val="windowText" lastClr="000000">
                  <a:hueOff val="0"/>
                  <a:satOff val="0"/>
                  <a:lumOff val="0"/>
                  <a:alphaOff val="0"/>
                </a:sysClr>
              </a:solidFill>
              <a:effectLst>
                <a:glow rad="139700">
                  <a:srgbClr val="FFFF00">
                    <a:alpha val="40000"/>
                  </a:srgbClr>
                </a:glow>
              </a:effectLst>
              <a:latin typeface="Corbel"/>
              <a:ea typeface="+mn-ea"/>
              <a:cs typeface="+mn-cs"/>
            </a:rPr>
            <a:t>Περιλαμβάνει όλες τις ικανότητες, δεξιότητες και διαδικασίες βάσει των οποίων διαμορφώνεται  το πλαίσιο των αναλυτικών προγραμμάτων </a:t>
          </a:r>
          <a:endParaRPr lang="el-GR" sz="2000" b="1" i="1" kern="1200" dirty="0">
            <a:solidFill>
              <a:sysClr val="windowText" lastClr="000000">
                <a:hueOff val="0"/>
                <a:satOff val="0"/>
                <a:lumOff val="0"/>
                <a:alphaOff val="0"/>
              </a:sysClr>
            </a:solidFill>
            <a:effectLst>
              <a:glow rad="139700">
                <a:srgbClr val="FFFF00">
                  <a:alpha val="40000"/>
                </a:srgbClr>
              </a:glow>
            </a:effectLst>
            <a:latin typeface="Corbel"/>
            <a:ea typeface="+mn-ea"/>
            <a:cs typeface="+mn-cs"/>
          </a:endParaRPr>
        </a:p>
      </dsp:txBody>
      <dsp:txXfrm rot="5400000">
        <a:off x="5519601" y="-217452"/>
        <a:ext cx="1396636" cy="5852160"/>
      </dsp:txXfrm>
    </dsp:sp>
    <dsp:sp modelId="{73BF3CF6-1FB2-49D5-B12D-B9C329B90741}">
      <dsp:nvSpPr>
        <dsp:cNvPr id="0" name=""/>
        <dsp:cNvSpPr/>
      </dsp:nvSpPr>
      <dsp:spPr>
        <a:xfrm>
          <a:off x="0" y="1835730"/>
          <a:ext cx="3291840" cy="1745795"/>
        </a:xfrm>
        <a:prstGeom prst="roundRect">
          <a:avLst/>
        </a:prstGeom>
        <a:solidFill>
          <a:srgbClr val="9BBB59">
            <a:hueOff val="0"/>
            <a:satOff val="0"/>
            <a:lumOff val="0"/>
            <a:alphaOff val="0"/>
          </a:srgbClr>
        </a:solidFill>
        <a:ln>
          <a:noFill/>
        </a:ln>
        <a:effectLst>
          <a:glow rad="63500">
            <a:srgbClr val="9BBB59">
              <a:hueOff val="0"/>
              <a:satOff val="0"/>
              <a:lumOff val="0"/>
              <a:alphaOff val="0"/>
              <a:alpha val="45000"/>
              <a:satMod val="120000"/>
            </a:srgb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l-GR" sz="3600" b="1" kern="1200" dirty="0" smtClean="0">
              <a:solidFill>
                <a:srgbClr val="000000">
                  <a:lumMod val="95000"/>
                  <a:lumOff val="5000"/>
                </a:srgbClr>
              </a:solidFill>
              <a:effectLst>
                <a:glow rad="139700">
                  <a:srgbClr val="FFFF00">
                    <a:alpha val="40000"/>
                  </a:srgbClr>
                </a:glow>
              </a:effectLst>
              <a:latin typeface="Corbel"/>
              <a:ea typeface="+mn-ea"/>
              <a:cs typeface="Arial" charset="0"/>
            </a:rPr>
            <a:t>Δεξιότητες</a:t>
          </a:r>
          <a:endParaRPr lang="el-GR" sz="3600" b="1" kern="1200" dirty="0">
            <a:solidFill>
              <a:srgbClr val="000000">
                <a:lumMod val="95000"/>
                <a:lumOff val="5000"/>
              </a:srgbClr>
            </a:solidFill>
            <a:effectLst>
              <a:glow rad="139700">
                <a:srgbClr val="FFFF00">
                  <a:alpha val="40000"/>
                </a:srgbClr>
              </a:glow>
            </a:effectLst>
            <a:latin typeface="Corbel"/>
            <a:ea typeface="+mn-ea"/>
            <a:cs typeface="Arial" charset="0"/>
          </a:endParaRPr>
        </a:p>
      </dsp:txBody>
      <dsp:txXfrm>
        <a:off x="0" y="1835730"/>
        <a:ext cx="3291840" cy="1745795"/>
      </dsp:txXfrm>
    </dsp:sp>
    <dsp:sp modelId="{F0CDC22A-C48E-4D4F-A304-7CAAE784A1AC}">
      <dsp:nvSpPr>
        <dsp:cNvPr id="0" name=""/>
        <dsp:cNvSpPr/>
      </dsp:nvSpPr>
      <dsp:spPr>
        <a:xfrm rot="5400000">
          <a:off x="5827820" y="1927100"/>
          <a:ext cx="1396636" cy="5229224"/>
        </a:xfrm>
        <a:prstGeom prst="round2SameRect">
          <a:avLst/>
        </a:prstGeom>
        <a:solidFill>
          <a:srgbClr val="8064A2">
            <a:tint val="40000"/>
            <a:alpha val="90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just" defTabSz="889000" rtl="0" fontAlgn="auto">
            <a:lnSpc>
              <a:spcPct val="80000"/>
            </a:lnSpc>
            <a:spcBef>
              <a:spcPct val="0"/>
            </a:spcBef>
            <a:spcAft>
              <a:spcPts val="0"/>
            </a:spcAft>
            <a:buChar char="••"/>
            <a:defRPr/>
          </a:pPr>
          <a:r>
            <a:rPr lang="el-GR" sz="2000" b="1" i="1" kern="1200" dirty="0" smtClean="0">
              <a:solidFill>
                <a:sysClr val="windowText" lastClr="000000">
                  <a:hueOff val="0"/>
                  <a:satOff val="0"/>
                  <a:lumOff val="0"/>
                  <a:alphaOff val="0"/>
                </a:sysClr>
              </a:solidFill>
              <a:effectLst>
                <a:glow rad="139700">
                  <a:srgbClr val="FFFF00">
                    <a:alpha val="40000"/>
                  </a:srgbClr>
                </a:glow>
              </a:effectLst>
              <a:latin typeface="Corbel"/>
              <a:ea typeface="+mn-ea"/>
              <a:cs typeface="+mn-cs"/>
            </a:rPr>
            <a:t>Αναφέρεται σε συμπεριφορές και στάσεις που πρέπει να επιδεικνύουν οι</a:t>
          </a:r>
          <a:r>
            <a:rPr lang="en-US" sz="2000" b="1" i="1" kern="1200" dirty="0" smtClean="0">
              <a:solidFill>
                <a:sysClr val="windowText" lastClr="000000">
                  <a:hueOff val="0"/>
                  <a:satOff val="0"/>
                  <a:lumOff val="0"/>
                  <a:alphaOff val="0"/>
                </a:sysClr>
              </a:solidFill>
              <a:effectLst>
                <a:glow rad="139700">
                  <a:srgbClr val="FFFF00">
                    <a:alpha val="40000"/>
                  </a:srgbClr>
                </a:glow>
              </a:effectLst>
              <a:latin typeface="Corbel"/>
              <a:ea typeface="+mn-ea"/>
              <a:cs typeface="+mn-cs"/>
            </a:rPr>
            <a:t> </a:t>
          </a:r>
          <a:r>
            <a:rPr lang="el-GR" sz="2000" b="1" i="1" kern="1200" dirty="0" smtClean="0">
              <a:solidFill>
                <a:sysClr val="windowText" lastClr="000000">
                  <a:hueOff val="0"/>
                  <a:satOff val="0"/>
                  <a:lumOff val="0"/>
                  <a:alphaOff val="0"/>
                </a:sysClr>
              </a:solidFill>
              <a:effectLst>
                <a:glow rad="139700">
                  <a:srgbClr val="FFFF00">
                    <a:alpha val="40000"/>
                  </a:srgbClr>
                </a:glow>
              </a:effectLst>
              <a:latin typeface="Corbel"/>
              <a:ea typeface="+mn-ea"/>
              <a:cs typeface="+mn-cs"/>
            </a:rPr>
            <a:t>εκπαιδευόμενοι σε σχέση με την κάθε μια από τις δεξιότητες</a:t>
          </a:r>
          <a:endParaRPr lang="el-GR" sz="2000" b="1" i="1" kern="1200" dirty="0">
            <a:solidFill>
              <a:sysClr val="windowText" lastClr="000000">
                <a:hueOff val="0"/>
                <a:satOff val="0"/>
                <a:lumOff val="0"/>
                <a:alphaOff val="0"/>
              </a:sysClr>
            </a:solidFill>
            <a:effectLst>
              <a:glow rad="139700">
                <a:srgbClr val="FFFF00">
                  <a:alpha val="40000"/>
                </a:srgbClr>
              </a:glow>
            </a:effectLst>
            <a:latin typeface="Corbel"/>
            <a:ea typeface="+mn-ea"/>
            <a:cs typeface="+mn-cs"/>
          </a:endParaRPr>
        </a:p>
      </dsp:txBody>
      <dsp:txXfrm rot="5400000">
        <a:off x="5827820" y="1927100"/>
        <a:ext cx="1396636" cy="5229224"/>
      </dsp:txXfrm>
    </dsp:sp>
    <dsp:sp modelId="{D4E58D33-E1CC-4573-AADE-E917A9174F27}">
      <dsp:nvSpPr>
        <dsp:cNvPr id="0" name=""/>
        <dsp:cNvSpPr/>
      </dsp:nvSpPr>
      <dsp:spPr>
        <a:xfrm>
          <a:off x="0" y="3668815"/>
          <a:ext cx="3911525" cy="1745795"/>
        </a:xfrm>
        <a:prstGeom prst="roundRect">
          <a:avLst/>
        </a:prstGeom>
        <a:solidFill>
          <a:srgbClr val="8064A2">
            <a:hueOff val="0"/>
            <a:satOff val="0"/>
            <a:lumOff val="0"/>
            <a:alphaOff val="0"/>
          </a:srgbClr>
        </a:solidFill>
        <a:ln>
          <a:noFill/>
        </a:ln>
        <a:effectLst>
          <a:glow rad="63500">
            <a:srgbClr val="8064A2">
              <a:hueOff val="0"/>
              <a:satOff val="0"/>
              <a:lumOff val="0"/>
              <a:alphaOff val="0"/>
              <a:alpha val="45000"/>
              <a:satMod val="120000"/>
            </a:srgb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0" fontAlgn="auto">
            <a:lnSpc>
              <a:spcPct val="80000"/>
            </a:lnSpc>
            <a:spcBef>
              <a:spcPct val="0"/>
            </a:spcBef>
            <a:spcAft>
              <a:spcPts val="0"/>
            </a:spcAft>
            <a:defRPr/>
          </a:pPr>
          <a:r>
            <a:rPr lang="el-GR" sz="3600" b="1" kern="1200" dirty="0" smtClean="0">
              <a:solidFill>
                <a:srgbClr val="000000">
                  <a:lumMod val="95000"/>
                  <a:lumOff val="5000"/>
                </a:srgbClr>
              </a:solidFill>
              <a:effectLst>
                <a:glow rad="139700">
                  <a:srgbClr val="FFFF00">
                    <a:alpha val="40000"/>
                  </a:srgbClr>
                </a:glow>
              </a:effectLst>
              <a:latin typeface="Corbel"/>
              <a:ea typeface="+mn-ea"/>
              <a:cs typeface="Arial" charset="0"/>
            </a:rPr>
            <a:t>Συμπεριφορές </a:t>
          </a:r>
          <a:r>
            <a:rPr lang="el-GR" sz="2800" b="1" kern="1200" dirty="0" smtClean="0">
              <a:solidFill>
                <a:srgbClr val="000000">
                  <a:lumMod val="95000"/>
                  <a:lumOff val="5000"/>
                </a:srgbClr>
              </a:solidFill>
              <a:effectLst>
                <a:glow rad="139700">
                  <a:srgbClr val="FFFF00">
                    <a:alpha val="40000"/>
                  </a:srgbClr>
                </a:glow>
              </a:effectLst>
              <a:latin typeface="Corbel"/>
              <a:ea typeface="+mn-ea"/>
              <a:cs typeface="Arial" charset="0"/>
            </a:rPr>
            <a:t>αξίες  και ηθικές αρχές</a:t>
          </a:r>
          <a:endParaRPr lang="el-GR" sz="2800" b="1" kern="1200" dirty="0">
            <a:solidFill>
              <a:srgbClr val="000000">
                <a:lumMod val="95000"/>
                <a:lumOff val="5000"/>
              </a:srgbClr>
            </a:solidFill>
            <a:effectLst>
              <a:glow rad="139700">
                <a:srgbClr val="FFFF00">
                  <a:alpha val="40000"/>
                </a:srgbClr>
              </a:glow>
            </a:effectLst>
            <a:latin typeface="Corbel"/>
            <a:ea typeface="+mn-ea"/>
            <a:cs typeface="Arial" charset="0"/>
          </a:endParaRPr>
        </a:p>
      </dsp:txBody>
      <dsp:txXfrm>
        <a:off x="0" y="3668815"/>
        <a:ext cx="3911525" cy="1745795"/>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E635792-6395-4C0C-87A0-38AC30DE6264}">
      <dsp:nvSpPr>
        <dsp:cNvPr id="0" name=""/>
        <dsp:cNvSpPr/>
      </dsp:nvSpPr>
      <dsp:spPr>
        <a:xfrm>
          <a:off x="3672840" y="2005"/>
          <a:ext cx="5502536" cy="2420534"/>
        </a:xfrm>
        <a:prstGeom prst="rightArrow">
          <a:avLst>
            <a:gd name="adj1" fmla="val 75000"/>
            <a:gd name="adj2" fmla="val 50000"/>
          </a:avLst>
        </a:prstGeom>
        <a:solidFill>
          <a:srgbClr val="C0504D">
            <a:tint val="40000"/>
            <a:alpha val="90000"/>
            <a:hueOff val="0"/>
            <a:satOff val="0"/>
            <a:lumOff val="0"/>
            <a:alphaOff val="0"/>
          </a:srgbClr>
        </a:solidFill>
        <a:ln w="19050" cap="flat" cmpd="sng" algn="ctr">
          <a:solidFill>
            <a:srgbClr val="C0504D">
              <a:tint val="40000"/>
              <a:alpha val="9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l-GR" sz="2000" b="1" kern="1200" dirty="0" smtClean="0">
              <a:solidFill>
                <a:sysClr val="windowText" lastClr="000000">
                  <a:hueOff val="0"/>
                  <a:satOff val="0"/>
                  <a:lumOff val="0"/>
                  <a:alphaOff val="0"/>
                </a:sysClr>
              </a:solidFill>
              <a:effectLst>
                <a:glow rad="228600">
                  <a:srgbClr val="9BBB59">
                    <a:satMod val="175000"/>
                    <a:alpha val="40000"/>
                  </a:srgbClr>
                </a:glow>
              </a:effectLst>
              <a:latin typeface="Corbel"/>
              <a:ea typeface="+mn-ea"/>
              <a:cs typeface="+mn-cs"/>
            </a:rPr>
            <a:t>δημιουργικότητα και καινοτομία </a:t>
          </a:r>
          <a:endParaRPr lang="el-GR" sz="2000" kern="1200" dirty="0">
            <a:solidFill>
              <a:sysClr val="windowText" lastClr="000000">
                <a:hueOff val="0"/>
                <a:satOff val="0"/>
                <a:lumOff val="0"/>
                <a:alphaOff val="0"/>
              </a:sysClr>
            </a:solidFill>
            <a:effectLst>
              <a:glow rad="228600">
                <a:srgbClr val="9BBB59">
                  <a:satMod val="175000"/>
                  <a:alpha val="40000"/>
                </a:srgbClr>
              </a:glow>
            </a:effectLst>
            <a:latin typeface="Corbel"/>
            <a:ea typeface="+mn-ea"/>
            <a:cs typeface="+mn-cs"/>
          </a:endParaRPr>
        </a:p>
        <a:p>
          <a:pPr marL="228600" lvl="1" indent="-228600" algn="l" defTabSz="889000">
            <a:lnSpc>
              <a:spcPct val="90000"/>
            </a:lnSpc>
            <a:spcBef>
              <a:spcPct val="0"/>
            </a:spcBef>
            <a:spcAft>
              <a:spcPct val="15000"/>
            </a:spcAft>
            <a:buChar char="••"/>
          </a:pPr>
          <a:r>
            <a:rPr lang="el-GR" sz="2000" b="1" kern="1200" dirty="0" smtClean="0">
              <a:solidFill>
                <a:sysClr val="windowText" lastClr="000000">
                  <a:hueOff val="0"/>
                  <a:satOff val="0"/>
                  <a:lumOff val="0"/>
                  <a:alphaOff val="0"/>
                </a:sysClr>
              </a:solidFill>
              <a:effectLst>
                <a:glow rad="228600">
                  <a:srgbClr val="9BBB59">
                    <a:satMod val="175000"/>
                    <a:alpha val="40000"/>
                  </a:srgbClr>
                </a:glow>
              </a:effectLst>
              <a:latin typeface="Corbel"/>
              <a:ea typeface="+mn-ea"/>
              <a:cs typeface="+mn-cs"/>
            </a:rPr>
            <a:t>κριτική σκέψη, επίλυση προβλήματος, διαχείριση και λήψη απόφασης</a:t>
          </a:r>
          <a:endParaRPr lang="el-GR" sz="2000" b="1" kern="1200" dirty="0">
            <a:solidFill>
              <a:sysClr val="windowText" lastClr="000000">
                <a:hueOff val="0"/>
                <a:satOff val="0"/>
                <a:lumOff val="0"/>
                <a:alphaOff val="0"/>
              </a:sysClr>
            </a:solidFill>
            <a:effectLst>
              <a:glow rad="228600">
                <a:srgbClr val="9BBB59">
                  <a:satMod val="175000"/>
                  <a:alpha val="40000"/>
                </a:srgbClr>
              </a:glow>
            </a:effectLst>
            <a:latin typeface="Corbel"/>
            <a:ea typeface="+mn-ea"/>
            <a:cs typeface="+mn-cs"/>
          </a:endParaRPr>
        </a:p>
        <a:p>
          <a:pPr marL="228600" lvl="1" indent="-228600" algn="l" defTabSz="889000">
            <a:lnSpc>
              <a:spcPct val="90000"/>
            </a:lnSpc>
            <a:spcBef>
              <a:spcPct val="0"/>
            </a:spcBef>
            <a:spcAft>
              <a:spcPct val="15000"/>
            </a:spcAft>
            <a:buChar char="••"/>
          </a:pPr>
          <a:r>
            <a:rPr lang="el-GR" sz="2000" b="1" kern="1200" dirty="0" smtClean="0">
              <a:solidFill>
                <a:sysClr val="windowText" lastClr="000000">
                  <a:hueOff val="0"/>
                  <a:satOff val="0"/>
                  <a:lumOff val="0"/>
                  <a:alphaOff val="0"/>
                </a:sysClr>
              </a:solidFill>
              <a:effectLst>
                <a:glow rad="228600">
                  <a:srgbClr val="9BBB59">
                    <a:satMod val="175000"/>
                    <a:alpha val="40000"/>
                  </a:srgbClr>
                </a:glow>
              </a:effectLst>
              <a:latin typeface="Corbel"/>
              <a:ea typeface="+mn-ea"/>
              <a:cs typeface="+mn-cs"/>
            </a:rPr>
            <a:t>μαθαίνοντας να μαθαίνεις, μεταγνώση </a:t>
          </a:r>
          <a:endParaRPr lang="el-GR" sz="2000" b="1" kern="1200" dirty="0">
            <a:solidFill>
              <a:sysClr val="windowText" lastClr="000000">
                <a:hueOff val="0"/>
                <a:satOff val="0"/>
                <a:lumOff val="0"/>
                <a:alphaOff val="0"/>
              </a:sysClr>
            </a:solidFill>
            <a:effectLst>
              <a:glow rad="228600">
                <a:srgbClr val="9BBB59">
                  <a:satMod val="175000"/>
                  <a:alpha val="40000"/>
                </a:srgbClr>
              </a:glow>
            </a:effectLst>
            <a:latin typeface="Corbel"/>
            <a:ea typeface="+mn-ea"/>
            <a:cs typeface="+mn-cs"/>
          </a:endParaRPr>
        </a:p>
      </dsp:txBody>
      <dsp:txXfrm>
        <a:off x="3672840" y="2005"/>
        <a:ext cx="5502536" cy="2420534"/>
      </dsp:txXfrm>
    </dsp:sp>
    <dsp:sp modelId="{60103C0D-94A6-4B75-84FF-48E6C58998C8}">
      <dsp:nvSpPr>
        <dsp:cNvPr id="0" name=""/>
        <dsp:cNvSpPr/>
      </dsp:nvSpPr>
      <dsp:spPr>
        <a:xfrm>
          <a:off x="4482" y="177680"/>
          <a:ext cx="3668357" cy="2069184"/>
        </a:xfrm>
        <a:prstGeom prst="roundRect">
          <a:avLst/>
        </a:prstGeom>
        <a:solidFill>
          <a:srgbClr val="C0504D">
            <a:hueOff val="0"/>
            <a:satOff val="0"/>
            <a:lumOff val="0"/>
            <a:alphaOff val="0"/>
          </a:srgbClr>
        </a:solidFill>
        <a:ln w="190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0" fontAlgn="auto">
            <a:lnSpc>
              <a:spcPct val="80000"/>
            </a:lnSpc>
            <a:spcBef>
              <a:spcPct val="0"/>
            </a:spcBef>
            <a:spcAft>
              <a:spcPts val="0"/>
            </a:spcAft>
            <a:defRPr/>
          </a:pPr>
          <a:r>
            <a:rPr lang="el-GR" sz="3200" b="1" kern="1200" dirty="0" smtClean="0">
              <a:solidFill>
                <a:srgbClr val="000000">
                  <a:lumMod val="95000"/>
                  <a:lumOff val="5000"/>
                </a:srgbClr>
              </a:solidFill>
              <a:effectLst>
                <a:glow rad="139700">
                  <a:srgbClr val="FFFF00">
                    <a:alpha val="40000"/>
                  </a:srgbClr>
                </a:glow>
              </a:effectLst>
              <a:latin typeface="Corbel"/>
              <a:ea typeface="+mn-ea"/>
              <a:cs typeface="Arial" charset="0"/>
            </a:rPr>
            <a:t>Τρόποι Σκέψης</a:t>
          </a:r>
          <a:endParaRPr lang="el-GR" sz="3200" b="1" kern="1200" dirty="0">
            <a:solidFill>
              <a:srgbClr val="000000">
                <a:lumMod val="95000"/>
                <a:lumOff val="5000"/>
              </a:srgbClr>
            </a:solidFill>
            <a:effectLst>
              <a:glow rad="139700">
                <a:srgbClr val="FFFF00">
                  <a:alpha val="40000"/>
                </a:srgbClr>
              </a:glow>
            </a:effectLst>
            <a:latin typeface="Corbel"/>
            <a:ea typeface="+mn-ea"/>
            <a:cs typeface="Arial" charset="0"/>
          </a:endParaRPr>
        </a:p>
      </dsp:txBody>
      <dsp:txXfrm>
        <a:off x="4482" y="177680"/>
        <a:ext cx="3668357" cy="2069184"/>
      </dsp:txXfrm>
    </dsp:sp>
    <dsp:sp modelId="{261EA8FF-E5DF-4EED-9978-8ADE8F9B7ADC}">
      <dsp:nvSpPr>
        <dsp:cNvPr id="0" name=""/>
        <dsp:cNvSpPr/>
      </dsp:nvSpPr>
      <dsp:spPr>
        <a:xfrm>
          <a:off x="3672840" y="2606458"/>
          <a:ext cx="5502536" cy="1728008"/>
        </a:xfrm>
        <a:prstGeom prst="rightArrow">
          <a:avLst>
            <a:gd name="adj1" fmla="val 75000"/>
            <a:gd name="adj2" fmla="val 50000"/>
          </a:avLst>
        </a:prstGeom>
        <a:solidFill>
          <a:srgbClr val="9BBB59">
            <a:tint val="40000"/>
            <a:alpha val="90000"/>
            <a:hueOff val="0"/>
            <a:satOff val="0"/>
            <a:lumOff val="0"/>
            <a:alphaOff val="0"/>
          </a:srgbClr>
        </a:solidFill>
        <a:ln w="19050" cap="flat" cmpd="sng" algn="ctr">
          <a:solidFill>
            <a:srgbClr val="9BBB59">
              <a:tint val="40000"/>
              <a:alpha val="9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l-GR" sz="2400" b="1" kern="1200" dirty="0" smtClean="0">
              <a:solidFill>
                <a:sysClr val="windowText" lastClr="000000">
                  <a:hueOff val="0"/>
                  <a:satOff val="0"/>
                  <a:lumOff val="0"/>
                  <a:alphaOff val="0"/>
                </a:sysClr>
              </a:solidFill>
              <a:effectLst>
                <a:glow rad="228600">
                  <a:srgbClr val="9BBB59">
                    <a:satMod val="175000"/>
                    <a:alpha val="40000"/>
                  </a:srgbClr>
                </a:glow>
              </a:effectLst>
              <a:latin typeface="Corbel"/>
              <a:ea typeface="+mn-ea"/>
              <a:cs typeface="+mn-cs"/>
            </a:rPr>
            <a:t>επικοινωνία</a:t>
          </a:r>
          <a:endParaRPr lang="el-GR" sz="2400" b="1" kern="1200" dirty="0">
            <a:solidFill>
              <a:sysClr val="windowText" lastClr="000000">
                <a:hueOff val="0"/>
                <a:satOff val="0"/>
                <a:lumOff val="0"/>
                <a:alphaOff val="0"/>
              </a:sysClr>
            </a:solidFill>
            <a:effectLst>
              <a:glow rad="228600">
                <a:srgbClr val="9BBB59">
                  <a:satMod val="175000"/>
                  <a:alpha val="40000"/>
                </a:srgbClr>
              </a:glow>
            </a:effectLst>
            <a:latin typeface="Corbel"/>
            <a:ea typeface="+mn-ea"/>
            <a:cs typeface="+mn-cs"/>
          </a:endParaRPr>
        </a:p>
        <a:p>
          <a:pPr marL="228600" lvl="1" indent="-228600" algn="l" defTabSz="1066800">
            <a:lnSpc>
              <a:spcPct val="90000"/>
            </a:lnSpc>
            <a:spcBef>
              <a:spcPct val="0"/>
            </a:spcBef>
            <a:spcAft>
              <a:spcPct val="15000"/>
            </a:spcAft>
            <a:buChar char="••"/>
          </a:pPr>
          <a:r>
            <a:rPr lang="el-GR" sz="2400" b="1" kern="1200" dirty="0" smtClean="0">
              <a:solidFill>
                <a:sysClr val="windowText" lastClr="000000">
                  <a:hueOff val="0"/>
                  <a:satOff val="0"/>
                  <a:lumOff val="0"/>
                  <a:alphaOff val="0"/>
                </a:sysClr>
              </a:solidFill>
              <a:effectLst>
                <a:glow rad="228600">
                  <a:srgbClr val="9BBB59">
                    <a:satMod val="175000"/>
                    <a:alpha val="40000"/>
                  </a:srgbClr>
                </a:glow>
              </a:effectLst>
              <a:latin typeface="Corbel"/>
              <a:ea typeface="+mn-ea"/>
              <a:cs typeface="+mn-cs"/>
            </a:rPr>
            <a:t>συνεργασία (ομαδική εργασία</a:t>
          </a:r>
          <a:r>
            <a:rPr lang="el-GR" sz="2400" kern="1200" dirty="0" smtClean="0">
              <a:solidFill>
                <a:sysClr val="windowText" lastClr="000000">
                  <a:hueOff val="0"/>
                  <a:satOff val="0"/>
                  <a:lumOff val="0"/>
                  <a:alphaOff val="0"/>
                </a:sysClr>
              </a:solidFill>
              <a:effectLst>
                <a:glow rad="228600">
                  <a:srgbClr val="9BBB59">
                    <a:satMod val="175000"/>
                    <a:alpha val="40000"/>
                  </a:srgbClr>
                </a:glow>
              </a:effectLst>
              <a:latin typeface="Corbel"/>
              <a:ea typeface="+mn-ea"/>
              <a:cs typeface="+mn-cs"/>
            </a:rPr>
            <a:t>)</a:t>
          </a:r>
          <a:endParaRPr lang="el-GR" sz="2400" kern="1200" dirty="0">
            <a:solidFill>
              <a:sysClr val="windowText" lastClr="000000">
                <a:hueOff val="0"/>
                <a:satOff val="0"/>
                <a:lumOff val="0"/>
                <a:alphaOff val="0"/>
              </a:sysClr>
            </a:solidFill>
            <a:effectLst>
              <a:glow rad="228600">
                <a:srgbClr val="9BBB59">
                  <a:satMod val="175000"/>
                  <a:alpha val="40000"/>
                </a:srgbClr>
              </a:glow>
            </a:effectLst>
            <a:latin typeface="Corbel"/>
            <a:ea typeface="+mn-ea"/>
            <a:cs typeface="+mn-cs"/>
          </a:endParaRPr>
        </a:p>
      </dsp:txBody>
      <dsp:txXfrm>
        <a:off x="3672840" y="2606458"/>
        <a:ext cx="5502536" cy="1728008"/>
      </dsp:txXfrm>
    </dsp:sp>
    <dsp:sp modelId="{0257BA04-CC7F-4F98-82B7-8074F76AEF98}">
      <dsp:nvSpPr>
        <dsp:cNvPr id="0" name=""/>
        <dsp:cNvSpPr/>
      </dsp:nvSpPr>
      <dsp:spPr>
        <a:xfrm>
          <a:off x="4482" y="2553494"/>
          <a:ext cx="3668357" cy="1833937"/>
        </a:xfrm>
        <a:prstGeom prst="roundRect">
          <a:avLst/>
        </a:prstGeom>
        <a:solidFill>
          <a:srgbClr val="9BBB59">
            <a:hueOff val="0"/>
            <a:satOff val="0"/>
            <a:lumOff val="0"/>
            <a:alphaOff val="0"/>
          </a:srgbClr>
        </a:solidFill>
        <a:ln w="190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0" fontAlgn="auto">
            <a:lnSpc>
              <a:spcPct val="80000"/>
            </a:lnSpc>
            <a:spcBef>
              <a:spcPct val="0"/>
            </a:spcBef>
            <a:spcAft>
              <a:spcPts val="0"/>
            </a:spcAft>
            <a:defRPr/>
          </a:pPr>
          <a:r>
            <a:rPr lang="el-GR" sz="3200" b="1" kern="1200" dirty="0" smtClean="0">
              <a:solidFill>
                <a:srgbClr val="000000">
                  <a:lumMod val="95000"/>
                  <a:lumOff val="5000"/>
                </a:srgbClr>
              </a:solidFill>
              <a:effectLst>
                <a:glow rad="139700">
                  <a:srgbClr val="FFFF00">
                    <a:alpha val="40000"/>
                  </a:srgbClr>
                </a:glow>
              </a:effectLst>
              <a:latin typeface="Corbel"/>
              <a:ea typeface="+mn-ea"/>
              <a:cs typeface="Arial" charset="0"/>
            </a:rPr>
            <a:t>Τρόποι Εργασίας</a:t>
          </a:r>
          <a:endParaRPr lang="el-GR" sz="3200" b="1" kern="1200" dirty="0">
            <a:solidFill>
              <a:srgbClr val="000000">
                <a:lumMod val="95000"/>
                <a:lumOff val="5000"/>
              </a:srgbClr>
            </a:solidFill>
            <a:effectLst>
              <a:glow rad="139700">
                <a:srgbClr val="FFFF00">
                  <a:alpha val="40000"/>
                </a:srgbClr>
              </a:glow>
            </a:effectLst>
            <a:latin typeface="Corbel"/>
            <a:ea typeface="+mn-ea"/>
            <a:cs typeface="Arial" charset="0"/>
          </a:endParaRPr>
        </a:p>
      </dsp:txBody>
      <dsp:txXfrm>
        <a:off x="4482" y="2553494"/>
        <a:ext cx="3668357" cy="1833937"/>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3C13D22-D261-4C2D-BB66-A040E9C7A1E4}">
      <dsp:nvSpPr>
        <dsp:cNvPr id="0" name=""/>
        <dsp:cNvSpPr/>
      </dsp:nvSpPr>
      <dsp:spPr>
        <a:xfrm>
          <a:off x="0" y="0"/>
          <a:ext cx="9143999" cy="1539840"/>
        </a:xfrm>
        <a:prstGeom prst="roundRect">
          <a:avLst>
            <a:gd name="adj" fmla="val 10000"/>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2D93D5DD-C207-4E10-ABA8-4E55497A46C3}">
      <dsp:nvSpPr>
        <dsp:cNvPr id="0" name=""/>
        <dsp:cNvSpPr/>
      </dsp:nvSpPr>
      <dsp:spPr>
        <a:xfrm>
          <a:off x="304801" y="280021"/>
          <a:ext cx="1082252" cy="1038237"/>
        </a:xfrm>
        <a:prstGeom prst="roundRect">
          <a:avLst>
            <a:gd name="adj" fmla="val 10000"/>
          </a:avLst>
        </a:prstGeom>
        <a:blipFill rotWithShape="1">
          <a:blip xmlns:r="http://schemas.openxmlformats.org/officeDocument/2006/relationships" r:embed="rId1"/>
          <a:stretch>
            <a:fillRect/>
          </a:stretch>
        </a:blipFill>
        <a:ln>
          <a:noFill/>
        </a:ln>
        <a:effectLst>
          <a:glow rad="63500">
            <a:schemeClr val="accent2">
              <a:tint val="50000"/>
              <a:hueOff val="0"/>
              <a:satOff val="0"/>
              <a:lumOff val="0"/>
              <a:alphaOff val="0"/>
              <a:alpha val="45000"/>
              <a:satMod val="120000"/>
            </a:schemeClr>
          </a:glo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46128FBD-7873-43B9-9A71-D420337C23E6}">
      <dsp:nvSpPr>
        <dsp:cNvPr id="0" name=""/>
        <dsp:cNvSpPr/>
      </dsp:nvSpPr>
      <dsp:spPr>
        <a:xfrm rot="10800000">
          <a:off x="228591" y="1511256"/>
          <a:ext cx="3077541" cy="5346742"/>
        </a:xfrm>
        <a:prstGeom prst="round2SameRect">
          <a:avLst>
            <a:gd name="adj1" fmla="val 10500"/>
            <a:gd name="adj2" fmla="val 0"/>
          </a:avLst>
        </a:prstGeom>
        <a:solidFill>
          <a:schemeClr val="accent2">
            <a:hueOff val="0"/>
            <a:satOff val="0"/>
            <a:lumOff val="0"/>
            <a:alphaOff val="0"/>
          </a:schemeClr>
        </a:solidFill>
        <a:ln>
          <a:noFill/>
        </a:ln>
        <a:effectLst>
          <a:glow rad="63500">
            <a:schemeClr val="accent2">
              <a:hueOff val="0"/>
              <a:satOff val="0"/>
              <a:lumOff val="0"/>
              <a:alphaOff val="0"/>
              <a:alpha val="45000"/>
              <a:satMod val="12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kumimoji="0" lang="el-GR" sz="2400" b="1" kern="1200" dirty="0" smtClean="0">
              <a:ln>
                <a:noFill/>
              </a:ln>
              <a:solidFill>
                <a:schemeClr val="tx2">
                  <a:lumMod val="10000"/>
                </a:schemeClr>
              </a:solidFill>
              <a:effectLst>
                <a:glow rad="63500">
                  <a:schemeClr val="accent2">
                    <a:satMod val="175000"/>
                    <a:alpha val="40000"/>
                  </a:schemeClr>
                </a:glow>
              </a:effectLst>
              <a:latin typeface="+mj-lt"/>
              <a:ea typeface="+mj-ea"/>
              <a:cs typeface="+mj-cs"/>
            </a:rPr>
            <a:t>εκπαιδευόμενοι</a:t>
          </a:r>
          <a:r>
            <a:rPr lang="el-GR" sz="2400" b="1" u="sng" kern="1200" dirty="0" smtClean="0">
              <a:solidFill>
                <a:schemeClr val="tx2"/>
              </a:solidFill>
              <a:effectLst>
                <a:glow rad="139700">
                  <a:schemeClr val="accent3">
                    <a:satMod val="175000"/>
                    <a:alpha val="40000"/>
                  </a:schemeClr>
                </a:glow>
              </a:effectLst>
              <a:latin typeface="Corbel" pitchFamily="34" charset="0"/>
              <a:cs typeface="+mn-cs"/>
            </a:rPr>
            <a:t>: </a:t>
          </a:r>
        </a:p>
        <a:p>
          <a:pPr lvl="0" algn="l" defTabSz="1066800">
            <a:lnSpc>
              <a:spcPct val="90000"/>
            </a:lnSpc>
            <a:spcBef>
              <a:spcPct val="0"/>
            </a:spcBef>
            <a:spcAft>
              <a:spcPct val="35000"/>
            </a:spcAft>
          </a:pPr>
          <a:r>
            <a:rPr lang="el-GR" sz="2200" b="1" u="none" kern="1200" dirty="0" smtClean="0">
              <a:solidFill>
                <a:schemeClr val="bg1"/>
              </a:solidFill>
              <a:effectLst>
                <a:glow rad="139700">
                  <a:schemeClr val="accent3">
                    <a:satMod val="175000"/>
                    <a:alpha val="40000"/>
                  </a:schemeClr>
                </a:glow>
              </a:effectLst>
              <a:latin typeface="Corbel" pitchFamily="34" charset="0"/>
              <a:cs typeface="+mn-cs"/>
            </a:rPr>
            <a:t>Η ανάπτυξη της νοητικής πειθαρχίας και των δεξιοτήτων που είναι απαραίτητες για να βοηθήσουν τους εκπαιδευόμενους</a:t>
          </a:r>
          <a:r>
            <a:rPr kumimoji="0" lang="el-GR" sz="2200" b="1" kern="1200" dirty="0" smtClean="0">
              <a:ln>
                <a:noFill/>
              </a:ln>
              <a:solidFill>
                <a:schemeClr val="tx2">
                  <a:lumMod val="10000"/>
                </a:schemeClr>
              </a:solidFill>
              <a:effectLst>
                <a:glow rad="63500">
                  <a:schemeClr val="accent2">
                    <a:satMod val="175000"/>
                    <a:alpha val="40000"/>
                  </a:schemeClr>
                </a:glow>
              </a:effectLst>
              <a:latin typeface="+mj-lt"/>
              <a:ea typeface="+mj-ea"/>
              <a:cs typeface="+mj-cs"/>
            </a:rPr>
            <a:t> </a:t>
          </a:r>
          <a:r>
            <a:rPr lang="el-GR" sz="2200" b="1" u="none" kern="1200" dirty="0" smtClean="0">
              <a:solidFill>
                <a:schemeClr val="bg1"/>
              </a:solidFill>
              <a:effectLst>
                <a:glow rad="139700">
                  <a:schemeClr val="accent3">
                    <a:satMod val="175000"/>
                    <a:alpha val="40000"/>
                  </a:schemeClr>
                </a:glow>
              </a:effectLst>
              <a:latin typeface="Corbel" pitchFamily="34" charset="0"/>
              <a:cs typeface="+mn-cs"/>
            </a:rPr>
            <a:t>να θέτουν ερωτήματα που προκύπτουν από την περιέργειά τους και να αναζητούν απαντήσεις σε αυτά ώστε να κατασκευάσουν τη νέα γνώση.</a:t>
          </a:r>
        </a:p>
        <a:p>
          <a:pPr lvl="0" algn="just" defTabSz="1066800">
            <a:lnSpc>
              <a:spcPct val="90000"/>
            </a:lnSpc>
            <a:spcBef>
              <a:spcPct val="0"/>
            </a:spcBef>
            <a:spcAft>
              <a:spcPct val="35000"/>
            </a:spcAft>
          </a:pPr>
          <a:endParaRPr lang="el-GR" sz="2200" kern="1200" dirty="0" smtClean="0">
            <a:solidFill>
              <a:schemeClr val="tx1"/>
            </a:solidFill>
            <a:effectLst>
              <a:glow rad="139700">
                <a:schemeClr val="accent3">
                  <a:satMod val="175000"/>
                  <a:alpha val="40000"/>
                </a:schemeClr>
              </a:glow>
            </a:effectLst>
            <a:latin typeface="Corbel" pitchFamily="34" charset="0"/>
            <a:cs typeface="+mn-cs"/>
          </a:endParaRPr>
        </a:p>
        <a:p>
          <a:pPr lvl="0" algn="just" defTabSz="1066800">
            <a:lnSpc>
              <a:spcPct val="90000"/>
            </a:lnSpc>
            <a:spcBef>
              <a:spcPct val="0"/>
            </a:spcBef>
            <a:spcAft>
              <a:spcPct val="35000"/>
            </a:spcAft>
          </a:pPr>
          <a:endParaRPr lang="el-GR" sz="2200" kern="1200" dirty="0">
            <a:solidFill>
              <a:schemeClr val="tx1"/>
            </a:solidFill>
            <a:effectLst>
              <a:glow rad="139700">
                <a:schemeClr val="accent3">
                  <a:satMod val="175000"/>
                  <a:alpha val="40000"/>
                </a:schemeClr>
              </a:glow>
            </a:effectLst>
            <a:latin typeface="Corbel" pitchFamily="34" charset="0"/>
          </a:endParaRPr>
        </a:p>
      </dsp:txBody>
      <dsp:txXfrm rot="10800000">
        <a:off x="228591" y="1511256"/>
        <a:ext cx="3077541" cy="5346742"/>
      </dsp:txXfrm>
    </dsp:sp>
    <dsp:sp modelId="{382BD68F-2C5F-4AFC-8E4D-3EDE2A91741E}">
      <dsp:nvSpPr>
        <dsp:cNvPr id="0" name=""/>
        <dsp:cNvSpPr/>
      </dsp:nvSpPr>
      <dsp:spPr>
        <a:xfrm>
          <a:off x="7642416" y="226688"/>
          <a:ext cx="1143354" cy="1060009"/>
        </a:xfrm>
        <a:prstGeom prst="roundRect">
          <a:avLst>
            <a:gd name="adj" fmla="val 10000"/>
          </a:avLst>
        </a:prstGeom>
        <a:blipFill rotWithShape="1">
          <a:blip xmlns:r="http://schemas.openxmlformats.org/officeDocument/2006/relationships" r:embed="rId2"/>
          <a:stretch>
            <a:fillRect/>
          </a:stretch>
        </a:blipFill>
        <a:ln>
          <a:noFill/>
        </a:ln>
        <a:effectLst>
          <a:glow rad="63500">
            <a:schemeClr val="accent3">
              <a:tint val="50000"/>
              <a:hueOff val="0"/>
              <a:satOff val="0"/>
              <a:lumOff val="0"/>
              <a:alphaOff val="0"/>
              <a:alpha val="45000"/>
              <a:satMod val="120000"/>
            </a:schemeClr>
          </a:glo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795173EE-DBA0-4E5A-9156-339D7AD03D48}">
      <dsp:nvSpPr>
        <dsp:cNvPr id="0" name=""/>
        <dsp:cNvSpPr/>
      </dsp:nvSpPr>
      <dsp:spPr>
        <a:xfrm rot="10800000">
          <a:off x="3581399" y="1491934"/>
          <a:ext cx="5236277" cy="5380199"/>
        </a:xfrm>
        <a:prstGeom prst="round2SameRect">
          <a:avLst>
            <a:gd name="adj1" fmla="val 10500"/>
            <a:gd name="adj2" fmla="val 0"/>
          </a:avLst>
        </a:prstGeom>
        <a:solidFill>
          <a:schemeClr val="accent3">
            <a:hueOff val="0"/>
            <a:satOff val="0"/>
            <a:lumOff val="0"/>
            <a:alphaOff val="0"/>
          </a:schemeClr>
        </a:solidFill>
        <a:ln>
          <a:noFill/>
        </a:ln>
        <a:effectLst>
          <a:glow rad="63500">
            <a:schemeClr val="accent3">
              <a:hueOff val="0"/>
              <a:satOff val="0"/>
              <a:lumOff val="0"/>
              <a:alphaOff val="0"/>
              <a:alpha val="45000"/>
              <a:satMod val="12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l-GR" sz="2400" b="1" u="sng" kern="1200" dirty="0" smtClean="0">
              <a:solidFill>
                <a:schemeClr val="tx2"/>
              </a:solidFill>
              <a:effectLst>
                <a:glow rad="139700">
                  <a:schemeClr val="accent3">
                    <a:satMod val="175000"/>
                    <a:alpha val="40000"/>
                  </a:schemeClr>
                </a:glow>
              </a:effectLst>
              <a:latin typeface="Corbel" pitchFamily="34" charset="0"/>
              <a:cs typeface="+mn-cs"/>
            </a:rPr>
            <a:t>Στόχοι: </a:t>
          </a:r>
        </a:p>
        <a:p>
          <a:pPr lvl="0" algn="l" defTabSz="1066800">
            <a:lnSpc>
              <a:spcPct val="90000"/>
            </a:lnSpc>
            <a:spcBef>
              <a:spcPct val="0"/>
            </a:spcBef>
            <a:spcAft>
              <a:spcPct val="35000"/>
            </a:spcAft>
          </a:pPr>
          <a:r>
            <a:rPr lang="el-GR" sz="2000" b="1" u="none" kern="1200" dirty="0" smtClean="0">
              <a:solidFill>
                <a:schemeClr val="tx1"/>
              </a:solidFill>
              <a:effectLst>
                <a:glow rad="139700">
                  <a:schemeClr val="accent3">
                    <a:satMod val="175000"/>
                    <a:alpha val="40000"/>
                  </a:schemeClr>
                </a:glow>
              </a:effectLst>
              <a:latin typeface="Corbel" pitchFamily="34" charset="0"/>
              <a:cs typeface="+mn-cs"/>
            </a:rPr>
            <a:t>* </a:t>
          </a:r>
          <a:r>
            <a:rPr lang="el-GR" sz="2200" b="1" u="none" kern="1200" dirty="0" smtClean="0">
              <a:solidFill>
                <a:schemeClr val="tx1"/>
              </a:solidFill>
              <a:effectLst>
                <a:glow rad="139700">
                  <a:schemeClr val="accent3">
                    <a:satMod val="175000"/>
                    <a:alpha val="40000"/>
                  </a:schemeClr>
                </a:glow>
              </a:effectLst>
              <a:latin typeface="Corbel" pitchFamily="34" charset="0"/>
              <a:cs typeface="+mn-cs"/>
            </a:rPr>
            <a:t>Να συμμετέχουν οι εκπαιδευόμενοι ενεργά</a:t>
          </a:r>
        </a:p>
        <a:p>
          <a:pPr lvl="0" algn="l" defTabSz="1066800">
            <a:lnSpc>
              <a:spcPct val="90000"/>
            </a:lnSpc>
            <a:spcBef>
              <a:spcPct val="0"/>
            </a:spcBef>
            <a:spcAft>
              <a:spcPct val="35000"/>
            </a:spcAft>
          </a:pPr>
          <a:r>
            <a:rPr lang="el-GR" sz="2200" b="1" u="none" kern="1200" dirty="0" smtClean="0">
              <a:solidFill>
                <a:schemeClr val="tx1"/>
              </a:solidFill>
              <a:effectLst>
                <a:glow rad="139700">
                  <a:schemeClr val="accent3">
                    <a:satMod val="175000"/>
                    <a:alpha val="40000"/>
                  </a:schemeClr>
                </a:glow>
              </a:effectLst>
              <a:latin typeface="Corbel" pitchFamily="34" charset="0"/>
              <a:cs typeface="+mn-cs"/>
            </a:rPr>
            <a:t>* Να κατανοήσουν ότι δεν υπάρχει απόλυτη γνώση</a:t>
          </a:r>
        </a:p>
        <a:p>
          <a:pPr lvl="0" algn="l" defTabSz="1066800">
            <a:lnSpc>
              <a:spcPct val="90000"/>
            </a:lnSpc>
            <a:spcBef>
              <a:spcPct val="0"/>
            </a:spcBef>
            <a:spcAft>
              <a:spcPct val="35000"/>
            </a:spcAft>
          </a:pPr>
          <a:r>
            <a:rPr lang="el-GR" sz="2200" b="1" u="none" kern="1200" dirty="0" smtClean="0">
              <a:solidFill>
                <a:schemeClr val="tx1"/>
              </a:solidFill>
              <a:effectLst>
                <a:glow rad="139700">
                  <a:schemeClr val="accent3">
                    <a:satMod val="175000"/>
                    <a:alpha val="40000"/>
                  </a:schemeClr>
                </a:glow>
              </a:effectLst>
              <a:latin typeface="Corbel" pitchFamily="34" charset="0"/>
              <a:cs typeface="+mn-cs"/>
            </a:rPr>
            <a:t>* Να κατανοήσουν τον πειραματικό χαρακτήρα της γνώσης</a:t>
          </a:r>
        </a:p>
        <a:p>
          <a:pPr lvl="0" algn="l" defTabSz="1066800">
            <a:lnSpc>
              <a:spcPct val="90000"/>
            </a:lnSpc>
            <a:spcBef>
              <a:spcPct val="0"/>
            </a:spcBef>
            <a:spcAft>
              <a:spcPct val="35000"/>
            </a:spcAft>
          </a:pPr>
          <a:r>
            <a:rPr lang="el-GR" sz="2200" b="1" u="none" kern="1200" dirty="0" smtClean="0">
              <a:solidFill>
                <a:schemeClr val="tx1"/>
              </a:solidFill>
              <a:effectLst>
                <a:glow rad="139700">
                  <a:schemeClr val="accent3">
                    <a:satMod val="175000"/>
                    <a:alpha val="40000"/>
                  </a:schemeClr>
                </a:glow>
              </a:effectLst>
              <a:latin typeface="Corbel" pitchFamily="34" charset="0"/>
              <a:cs typeface="+mn-cs"/>
            </a:rPr>
            <a:t>* Να αναπτύξουν συνεργατικό πνεύμα και σεβασμό σε διαφορετικές απόψεις</a:t>
          </a:r>
        </a:p>
        <a:p>
          <a:pPr lvl="0" algn="l" defTabSz="1066800">
            <a:lnSpc>
              <a:spcPct val="90000"/>
            </a:lnSpc>
            <a:spcBef>
              <a:spcPct val="0"/>
            </a:spcBef>
            <a:spcAft>
              <a:spcPct val="35000"/>
            </a:spcAft>
          </a:pPr>
          <a:r>
            <a:rPr lang="el-GR" sz="2200" b="1" u="none" kern="1200" dirty="0" smtClean="0">
              <a:solidFill>
                <a:schemeClr val="tx1"/>
              </a:solidFill>
              <a:effectLst>
                <a:glow rad="139700">
                  <a:schemeClr val="accent3">
                    <a:satMod val="175000"/>
                    <a:alpha val="40000"/>
                  </a:schemeClr>
                </a:glow>
              </a:effectLst>
              <a:latin typeface="Corbel" pitchFamily="34" charset="0"/>
              <a:cs typeface="+mn-cs"/>
            </a:rPr>
            <a:t>* Να αναπτύξουν δημιουργική σκέψη και δεξιότητες συγκέντρωσης και ανάλυσης πληροφοριών</a:t>
          </a:r>
        </a:p>
        <a:p>
          <a:pPr lvl="0" algn="ctr" defTabSz="1066800">
            <a:lnSpc>
              <a:spcPct val="90000"/>
            </a:lnSpc>
            <a:spcBef>
              <a:spcPct val="0"/>
            </a:spcBef>
            <a:spcAft>
              <a:spcPct val="35000"/>
            </a:spcAft>
          </a:pPr>
          <a:r>
            <a:rPr lang="el-GR" sz="2200" u="none" kern="1200" dirty="0" smtClean="0">
              <a:solidFill>
                <a:schemeClr val="tx1"/>
              </a:solidFill>
              <a:effectLst>
                <a:glow rad="139700">
                  <a:schemeClr val="accent3">
                    <a:satMod val="175000"/>
                    <a:alpha val="40000"/>
                  </a:schemeClr>
                </a:glow>
              </a:effectLst>
              <a:latin typeface="Corbel" pitchFamily="34" charset="0"/>
              <a:cs typeface="+mn-cs"/>
            </a:rPr>
            <a:t> </a:t>
          </a:r>
        </a:p>
        <a:p>
          <a:pPr lvl="0" algn="ctr" defTabSz="1066800">
            <a:lnSpc>
              <a:spcPct val="90000"/>
            </a:lnSpc>
            <a:spcBef>
              <a:spcPct val="0"/>
            </a:spcBef>
            <a:spcAft>
              <a:spcPct val="35000"/>
            </a:spcAft>
          </a:pPr>
          <a:endParaRPr lang="el-GR" sz="2000" kern="1200" dirty="0">
            <a:solidFill>
              <a:schemeClr val="tx1"/>
            </a:solidFill>
            <a:effectLst>
              <a:glow rad="139700">
                <a:schemeClr val="accent3">
                  <a:satMod val="175000"/>
                  <a:alpha val="40000"/>
                </a:schemeClr>
              </a:glow>
            </a:effectLst>
            <a:latin typeface="Corbel" pitchFamily="34" charset="0"/>
          </a:endParaRPr>
        </a:p>
      </dsp:txBody>
      <dsp:txXfrm rot="10800000">
        <a:off x="3581399" y="1491934"/>
        <a:ext cx="5236277" cy="5380199"/>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F0C5CCA-F379-4D74-8842-B33E5A9E408B}">
      <dsp:nvSpPr>
        <dsp:cNvPr id="0" name=""/>
        <dsp:cNvSpPr/>
      </dsp:nvSpPr>
      <dsp:spPr>
        <a:xfrm rot="16200000">
          <a:off x="-444122" y="1017649"/>
          <a:ext cx="5272821" cy="3895941"/>
        </a:xfrm>
        <a:prstGeom prst="round2SameRect">
          <a:avLst>
            <a:gd name="adj1" fmla="val 16670"/>
            <a:gd name="adj2" fmla="val 0"/>
          </a:avLst>
        </a:prstGeom>
        <a:blipFill dpi="0" rotWithShape="0">
          <a:blip xmlns:r="http://schemas.openxmlformats.org/officeDocument/2006/relationships" r:embed="rId1">
            <a:alphaModFix amt="28000"/>
          </a:blip>
          <a:srcRect/>
          <a:tile tx="0" ty="0" sx="100000" sy="100000" flip="none" algn="tl"/>
        </a:blipFill>
        <a:ln>
          <a:noFill/>
        </a:ln>
        <a:effectLst>
          <a:outerShdw blurRad="57150" dist="38100" dir="5400000" algn="ctr" rotWithShape="0">
            <a:schemeClr val="accent1">
              <a:tint val="50000"/>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91440" tIns="152400" rIns="137160" bIns="152400" numCol="1" spcCol="1270" anchor="t" anchorCtr="0">
          <a:noAutofit/>
        </a:bodyPr>
        <a:lstStyle/>
        <a:p>
          <a:pPr lvl="0" algn="l" defTabSz="1066800">
            <a:lnSpc>
              <a:spcPct val="90000"/>
            </a:lnSpc>
            <a:spcBef>
              <a:spcPct val="0"/>
            </a:spcBef>
            <a:spcAft>
              <a:spcPct val="35000"/>
            </a:spcAft>
          </a:pPr>
          <a:r>
            <a:rPr kumimoji="0" lang="el-GR" sz="2400" b="1" i="1" u="sng" kern="1200" dirty="0" smtClean="0">
              <a:ln>
                <a:noFill/>
              </a:ln>
              <a:solidFill>
                <a:srgbClr val="CCECFF"/>
              </a:solidFill>
              <a:effectLst>
                <a:glow rad="101600">
                  <a:schemeClr val="accent2">
                    <a:satMod val="175000"/>
                    <a:alpha val="40000"/>
                  </a:schemeClr>
                </a:glow>
                <a:outerShdw blurRad="38100" dist="38100" dir="2700000" algn="tl">
                  <a:srgbClr val="000000"/>
                </a:outerShdw>
              </a:effectLst>
              <a:latin typeface="+mj-lt"/>
              <a:ea typeface="+mj-ea"/>
              <a:cs typeface="+mj-cs"/>
            </a:rPr>
            <a:t>Κονστρουκτιβισμός</a:t>
          </a:r>
        </a:p>
        <a:p>
          <a:pPr lvl="0" algn="l" defTabSz="1066800">
            <a:lnSpc>
              <a:spcPct val="90000"/>
            </a:lnSpc>
            <a:spcBef>
              <a:spcPct val="0"/>
            </a:spcBef>
            <a:spcAft>
              <a:spcPct val="35000"/>
            </a:spcAft>
          </a:pPr>
          <a:r>
            <a:rPr kumimoji="0" lang="el-GR" sz="2400" b="1" kern="1200" dirty="0" smtClean="0">
              <a:ln>
                <a:noFill/>
              </a:ln>
              <a:solidFill>
                <a:srgbClr val="CCECFF"/>
              </a:solidFill>
              <a:effectLst>
                <a:glow rad="101600">
                  <a:schemeClr val="accent2">
                    <a:satMod val="175000"/>
                    <a:alpha val="40000"/>
                  </a:schemeClr>
                </a:glow>
                <a:outerShdw blurRad="38100" dist="38100" dir="2700000" algn="tl">
                  <a:srgbClr val="000000"/>
                </a:outerShdw>
              </a:effectLst>
              <a:latin typeface="+mj-lt"/>
              <a:ea typeface="+mj-ea"/>
              <a:cs typeface="+mj-cs"/>
            </a:rPr>
            <a:t>* Θεωρία μάθησης</a:t>
          </a:r>
        </a:p>
        <a:p>
          <a:pPr lvl="0" algn="l" defTabSz="1066800">
            <a:lnSpc>
              <a:spcPct val="90000"/>
            </a:lnSpc>
            <a:spcBef>
              <a:spcPct val="0"/>
            </a:spcBef>
            <a:spcAft>
              <a:spcPct val="35000"/>
            </a:spcAft>
          </a:pPr>
          <a:r>
            <a:rPr kumimoji="0" lang="el-GR" sz="2400" b="1" kern="1200" dirty="0" smtClean="0">
              <a:ln>
                <a:noFill/>
              </a:ln>
              <a:solidFill>
                <a:srgbClr val="CCECFF"/>
              </a:solidFill>
              <a:effectLst>
                <a:glow rad="101600">
                  <a:schemeClr val="accent2">
                    <a:satMod val="175000"/>
                    <a:alpha val="40000"/>
                  </a:schemeClr>
                </a:glow>
                <a:outerShdw blurRad="38100" dist="38100" dir="2700000" algn="tl">
                  <a:srgbClr val="000000"/>
                </a:outerShdw>
              </a:effectLst>
              <a:latin typeface="+mj-lt"/>
              <a:ea typeface="+mj-ea"/>
              <a:cs typeface="+mj-cs"/>
            </a:rPr>
            <a:t>* Η γνώση κατασκευάζεται ενεργητικά από το άτομο</a:t>
          </a:r>
        </a:p>
        <a:p>
          <a:pPr lvl="0" algn="l" defTabSz="1066800">
            <a:lnSpc>
              <a:spcPct val="90000"/>
            </a:lnSpc>
            <a:spcBef>
              <a:spcPct val="0"/>
            </a:spcBef>
            <a:spcAft>
              <a:spcPct val="35000"/>
            </a:spcAft>
          </a:pPr>
          <a:r>
            <a:rPr kumimoji="0" lang="el-GR" sz="2400" b="1" kern="1200" dirty="0" smtClean="0">
              <a:ln>
                <a:noFill/>
              </a:ln>
              <a:solidFill>
                <a:srgbClr val="CCECFF"/>
              </a:solidFill>
              <a:effectLst>
                <a:glow rad="101600">
                  <a:schemeClr val="accent2">
                    <a:satMod val="175000"/>
                    <a:alpha val="40000"/>
                  </a:schemeClr>
                </a:glow>
                <a:outerShdw blurRad="38100" dist="38100" dir="2700000" algn="tl">
                  <a:srgbClr val="000000"/>
                </a:outerShdw>
              </a:effectLst>
              <a:latin typeface="+mj-lt"/>
              <a:ea typeface="+mj-ea"/>
              <a:cs typeface="+mj-cs"/>
            </a:rPr>
            <a:t>* Χρήση ενεργητικών τεχνικών από τους εκπαιδευόμενους (πειράματα, λύση προβλήματος) για οικοδόμηση νέας γνώσης και </a:t>
          </a:r>
          <a:r>
            <a:rPr kumimoji="0" lang="el-GR" sz="2400" b="1" kern="1200" dirty="0" err="1" smtClean="0">
              <a:ln>
                <a:noFill/>
              </a:ln>
              <a:solidFill>
                <a:srgbClr val="CCECFF"/>
              </a:solidFill>
              <a:effectLst>
                <a:glow rad="101600">
                  <a:schemeClr val="accent2">
                    <a:satMod val="175000"/>
                    <a:alpha val="40000"/>
                  </a:schemeClr>
                </a:glow>
                <a:outerShdw blurRad="38100" dist="38100" dir="2700000" algn="tl">
                  <a:srgbClr val="000000"/>
                </a:outerShdw>
              </a:effectLst>
              <a:latin typeface="+mj-lt"/>
              <a:ea typeface="+mj-ea"/>
              <a:cs typeface="+mj-cs"/>
            </a:rPr>
            <a:t>αναστοχασμό</a:t>
          </a:r>
          <a:endParaRPr kumimoji="0" lang="el-GR" sz="2400" b="1" kern="1200" dirty="0">
            <a:ln>
              <a:noFill/>
            </a:ln>
            <a:solidFill>
              <a:srgbClr val="CCECFF"/>
            </a:solidFill>
            <a:effectLst>
              <a:glow rad="101600">
                <a:schemeClr val="accent2">
                  <a:satMod val="175000"/>
                  <a:alpha val="40000"/>
                </a:schemeClr>
              </a:glow>
              <a:outerShdw blurRad="38100" dist="38100" dir="2700000" algn="tl">
                <a:srgbClr val="000000"/>
              </a:outerShdw>
            </a:effectLst>
            <a:latin typeface="+mj-lt"/>
            <a:ea typeface="+mj-ea"/>
            <a:cs typeface="+mj-cs"/>
          </a:endParaRPr>
        </a:p>
      </dsp:txBody>
      <dsp:txXfrm rot="16200000">
        <a:off x="-444122" y="1017649"/>
        <a:ext cx="5272821" cy="3895941"/>
      </dsp:txXfrm>
    </dsp:sp>
    <dsp:sp modelId="{A40CA4F5-15FA-4C8C-9D6D-D558BE3BB6C8}">
      <dsp:nvSpPr>
        <dsp:cNvPr id="0" name=""/>
        <dsp:cNvSpPr/>
      </dsp:nvSpPr>
      <dsp:spPr>
        <a:xfrm rot="5400000">
          <a:off x="3385347" y="881860"/>
          <a:ext cx="6095992" cy="4332285"/>
        </a:xfrm>
        <a:prstGeom prst="round2SameRect">
          <a:avLst>
            <a:gd name="adj1" fmla="val 16670"/>
            <a:gd name="adj2" fmla="val 0"/>
          </a:avLst>
        </a:prstGeom>
        <a:blipFill dpi="0" rotWithShape="0">
          <a:blip xmlns:r="http://schemas.openxmlformats.org/officeDocument/2006/relationships" r:embed="rId1">
            <a:alphaModFix amt="37000"/>
          </a:blip>
          <a:srcRect/>
          <a:tile tx="0" ty="0" sx="100000" sy="100000" flip="none" algn="tl"/>
        </a:blipFill>
        <a:ln>
          <a:noFill/>
        </a:ln>
        <a:effectLst>
          <a:outerShdw blurRad="57150" dist="38100" dir="5400000" algn="ctr" rotWithShape="0">
            <a:schemeClr val="accent1">
              <a:tint val="50000"/>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125730" tIns="139700" rIns="83820" bIns="139700" numCol="1" spcCol="1270" anchor="ctr" anchorCtr="0">
          <a:noAutofit/>
        </a:bodyPr>
        <a:lstStyle/>
        <a:p>
          <a:pPr lvl="0" algn="l" defTabSz="977900">
            <a:lnSpc>
              <a:spcPct val="90000"/>
            </a:lnSpc>
            <a:spcBef>
              <a:spcPct val="0"/>
            </a:spcBef>
            <a:spcAft>
              <a:spcPct val="35000"/>
            </a:spcAft>
          </a:pPr>
          <a:r>
            <a:rPr kumimoji="0" lang="el-GR" sz="2200" b="1" i="1" u="sng" kern="1200" dirty="0" smtClean="0">
              <a:ln>
                <a:noFill/>
              </a:ln>
              <a:solidFill>
                <a:srgbClr val="CCECFF"/>
              </a:solidFill>
              <a:effectLst>
                <a:glow rad="101600">
                  <a:schemeClr val="accent2">
                    <a:satMod val="175000"/>
                    <a:alpha val="40000"/>
                  </a:schemeClr>
                </a:glow>
                <a:outerShdw blurRad="38100" dist="38100" dir="2700000" algn="tl">
                  <a:srgbClr val="000000"/>
                </a:outerShdw>
              </a:effectLst>
              <a:latin typeface="+mj-lt"/>
              <a:ea typeface="+mj-ea"/>
              <a:cs typeface="+mj-cs"/>
            </a:rPr>
            <a:t>Διερεύνηση </a:t>
          </a:r>
          <a:endParaRPr kumimoji="0" lang="en-US" sz="2200" b="1" i="1" u="sng" kern="1200" dirty="0" smtClean="0">
            <a:ln>
              <a:noFill/>
            </a:ln>
            <a:solidFill>
              <a:srgbClr val="CCECFF"/>
            </a:solidFill>
            <a:effectLst>
              <a:glow rad="101600">
                <a:schemeClr val="accent2">
                  <a:satMod val="175000"/>
                  <a:alpha val="40000"/>
                </a:schemeClr>
              </a:glow>
              <a:outerShdw blurRad="38100" dist="38100" dir="2700000" algn="tl">
                <a:srgbClr val="000000"/>
              </a:outerShdw>
            </a:effectLst>
            <a:latin typeface="+mj-lt"/>
            <a:ea typeface="+mj-ea"/>
            <a:cs typeface="+mj-cs"/>
          </a:endParaRPr>
        </a:p>
        <a:p>
          <a:pPr lvl="0" algn="l" defTabSz="977900">
            <a:lnSpc>
              <a:spcPct val="90000"/>
            </a:lnSpc>
            <a:spcBef>
              <a:spcPct val="0"/>
            </a:spcBef>
            <a:spcAft>
              <a:spcPct val="35000"/>
            </a:spcAft>
          </a:pPr>
          <a:r>
            <a:rPr kumimoji="0" lang="el-GR" sz="2200" b="1" kern="1200" dirty="0" smtClean="0">
              <a:ln>
                <a:noFill/>
              </a:ln>
              <a:solidFill>
                <a:srgbClr val="CCECFF"/>
              </a:solidFill>
              <a:effectLst>
                <a:glow rad="101600">
                  <a:schemeClr val="accent2">
                    <a:satMod val="175000"/>
                    <a:alpha val="40000"/>
                  </a:schemeClr>
                </a:glow>
                <a:outerShdw blurRad="38100" dist="38100" dir="2700000" algn="tl">
                  <a:srgbClr val="000000"/>
                </a:outerShdw>
              </a:effectLst>
              <a:latin typeface="+mj-lt"/>
              <a:ea typeface="+mj-ea"/>
              <a:cs typeface="+mj-cs"/>
            </a:rPr>
            <a:t>* Συχνά χρησιμοποιείται ως εργαλείο στον κονστρουκτιβισμό </a:t>
          </a:r>
        </a:p>
        <a:p>
          <a:pPr lvl="0" algn="l" defTabSz="977900">
            <a:lnSpc>
              <a:spcPct val="90000"/>
            </a:lnSpc>
            <a:spcBef>
              <a:spcPct val="0"/>
            </a:spcBef>
            <a:spcAft>
              <a:spcPct val="35000"/>
            </a:spcAft>
          </a:pPr>
          <a:r>
            <a:rPr kumimoji="0" lang="el-GR" sz="2200" b="1" kern="1200" dirty="0" smtClean="0">
              <a:ln>
                <a:noFill/>
              </a:ln>
              <a:solidFill>
                <a:srgbClr val="CCECFF"/>
              </a:solidFill>
              <a:effectLst>
                <a:glow rad="101600">
                  <a:schemeClr val="accent2">
                    <a:satMod val="175000"/>
                    <a:alpha val="40000"/>
                  </a:schemeClr>
                </a:glow>
                <a:outerShdw blurRad="38100" dist="38100" dir="2700000" algn="tl">
                  <a:srgbClr val="000000"/>
                </a:outerShdw>
              </a:effectLst>
              <a:latin typeface="+mj-lt"/>
              <a:ea typeface="+mj-ea"/>
              <a:cs typeface="+mj-cs"/>
            </a:rPr>
            <a:t>* Αναζήτηση για αλήθεια, πληροφορία ή γνώση μέσω της διατύπωσης ερωτήσεων </a:t>
          </a:r>
        </a:p>
        <a:p>
          <a:pPr lvl="0" algn="l" defTabSz="977900">
            <a:lnSpc>
              <a:spcPct val="90000"/>
            </a:lnSpc>
            <a:spcBef>
              <a:spcPct val="0"/>
            </a:spcBef>
            <a:spcAft>
              <a:spcPct val="35000"/>
            </a:spcAft>
          </a:pPr>
          <a:r>
            <a:rPr kumimoji="0" lang="el-GR" sz="2200" b="1" kern="1200" dirty="0" smtClean="0">
              <a:ln>
                <a:noFill/>
              </a:ln>
              <a:solidFill>
                <a:srgbClr val="CCECFF"/>
              </a:solidFill>
              <a:effectLst>
                <a:glow rad="101600">
                  <a:schemeClr val="accent2">
                    <a:satMod val="175000"/>
                    <a:alpha val="40000"/>
                  </a:schemeClr>
                </a:glow>
                <a:outerShdw blurRad="38100" dist="38100" dir="2700000" algn="tl">
                  <a:srgbClr val="000000"/>
                </a:outerShdw>
              </a:effectLst>
              <a:latin typeface="+mj-lt"/>
              <a:ea typeface="+mj-ea"/>
              <a:cs typeface="+mj-cs"/>
            </a:rPr>
            <a:t>* Έμφαση στην ανάπτυξη δεξιοτήτων και στάσεων</a:t>
          </a:r>
          <a:endParaRPr kumimoji="0" lang="en-US" sz="2200" b="1" kern="1200" dirty="0" smtClean="0">
            <a:ln>
              <a:noFill/>
            </a:ln>
            <a:solidFill>
              <a:srgbClr val="CCECFF"/>
            </a:solidFill>
            <a:effectLst>
              <a:glow rad="101600">
                <a:schemeClr val="accent2">
                  <a:satMod val="175000"/>
                  <a:alpha val="40000"/>
                </a:schemeClr>
              </a:glow>
              <a:outerShdw blurRad="38100" dist="38100" dir="2700000" algn="tl">
                <a:srgbClr val="000000"/>
              </a:outerShdw>
            </a:effectLst>
            <a:latin typeface="+mj-lt"/>
            <a:ea typeface="+mj-ea"/>
            <a:cs typeface="+mj-cs"/>
          </a:endParaRPr>
        </a:p>
        <a:p>
          <a:pPr lvl="0" algn="l" defTabSz="977900">
            <a:lnSpc>
              <a:spcPct val="90000"/>
            </a:lnSpc>
            <a:spcBef>
              <a:spcPct val="0"/>
            </a:spcBef>
            <a:spcAft>
              <a:spcPct val="35000"/>
            </a:spcAft>
          </a:pPr>
          <a:r>
            <a:rPr kumimoji="0" lang="el-GR" sz="2200" b="1" kern="1200" dirty="0" smtClean="0">
              <a:ln>
                <a:noFill/>
              </a:ln>
              <a:solidFill>
                <a:srgbClr val="CCECFF"/>
              </a:solidFill>
              <a:effectLst>
                <a:glow rad="101600">
                  <a:schemeClr val="accent2">
                    <a:satMod val="175000"/>
                    <a:alpha val="40000"/>
                  </a:schemeClr>
                </a:glow>
                <a:outerShdw blurRad="38100" dist="38100" dir="2700000" algn="tl">
                  <a:srgbClr val="000000"/>
                </a:outerShdw>
              </a:effectLst>
              <a:latin typeface="+mj-lt"/>
              <a:ea typeface="+mj-ea"/>
              <a:cs typeface="+mj-cs"/>
            </a:rPr>
            <a:t>* Η εφαρμογή του διερευνητικού μοντέλου στο μαθησιακό περιβάλλον   περιλαμβάνει ένα περιβάλλον για ερωτήσεις, ένα πλαίσιο για ερωτήσεις, ένα σημείο εστίασης για ερωτήσεις και διαφορετικά επίπεδα ερωτήσεων </a:t>
          </a:r>
          <a:endParaRPr kumimoji="0" lang="el-GR" sz="2200" b="1" kern="1200" dirty="0">
            <a:ln>
              <a:noFill/>
            </a:ln>
            <a:solidFill>
              <a:srgbClr val="CCECFF"/>
            </a:solidFill>
            <a:effectLst>
              <a:glow rad="101600">
                <a:schemeClr val="accent2">
                  <a:satMod val="175000"/>
                  <a:alpha val="40000"/>
                </a:schemeClr>
              </a:glow>
              <a:outerShdw blurRad="38100" dist="38100" dir="2700000" algn="tl">
                <a:srgbClr val="000000"/>
              </a:outerShdw>
            </a:effectLst>
            <a:latin typeface="+mj-lt"/>
            <a:ea typeface="+mj-ea"/>
            <a:cs typeface="+mj-cs"/>
          </a:endParaRPr>
        </a:p>
      </dsp:txBody>
      <dsp:txXfrm rot="5400000">
        <a:off x="3385347" y="881860"/>
        <a:ext cx="6095992" cy="4332285"/>
      </dsp:txXfrm>
    </dsp:sp>
    <dsp:sp modelId="{3FE6B4A9-A9C0-40EF-82A3-0C9D8E12F294}">
      <dsp:nvSpPr>
        <dsp:cNvPr id="0" name=""/>
        <dsp:cNvSpPr/>
      </dsp:nvSpPr>
      <dsp:spPr>
        <a:xfrm rot="20039611" flipH="1" flipV="1">
          <a:off x="4039424" y="516944"/>
          <a:ext cx="45718" cy="186670"/>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FD881B1-932F-4D7D-A922-4296B2A380E0}">
      <dsp:nvSpPr>
        <dsp:cNvPr id="0" name=""/>
        <dsp:cNvSpPr/>
      </dsp:nvSpPr>
      <dsp:spPr>
        <a:xfrm rot="12356466" flipV="1">
          <a:off x="4047198" y="5819119"/>
          <a:ext cx="138131" cy="45716"/>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2#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FC4743-5B22-40D1-A6E6-D0907EB87CA2}" type="datetimeFigureOut">
              <a:rPr lang="el-GR" smtClean="0"/>
              <a:pPr/>
              <a:t>02/12/2015</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0B689B-6A2E-4640-AE99-539BBFE75C72}" type="slidenum">
              <a:rPr lang="el-GR" smtClean="0"/>
              <a:pPr/>
              <a:t>‹#›</a:t>
            </a:fld>
            <a:endParaRPr lang="el-GR"/>
          </a:p>
        </p:txBody>
      </p:sp>
    </p:spTree>
    <p:extLst>
      <p:ext uri="{BB962C8B-B14F-4D97-AF65-F5344CB8AC3E}">
        <p14:creationId xmlns:p14="http://schemas.microsoft.com/office/powerpoint/2010/main" xmlns="" val="2764159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en.wikipedia.org/wiki/Richard_Lindzen" TargetMode="External"/><Relationship Id="rId3" Type="http://schemas.openxmlformats.org/officeDocument/2006/relationships/hyperlink" Target="http://en.wikipedia.org/wiki/Glenn_Beck" TargetMode="External"/><Relationship Id="rId7" Type="http://schemas.openxmlformats.org/officeDocument/2006/relationships/hyperlink" Target="http://en.wikipedia.org/wiki/MIT"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en.wikipedia.org/wiki/List_of_scientists_opposing_the_mainstream_scientific_assessment_of_global_warming" TargetMode="External"/><Relationship Id="rId5" Type="http://schemas.openxmlformats.org/officeDocument/2006/relationships/hyperlink" Target="http://en.wikipedia.org/wiki/Scientists_opposing_the_mainstream_scientific_assessment_of_global_warming" TargetMode="External"/><Relationship Id="rId4" Type="http://schemas.openxmlformats.org/officeDocument/2006/relationships/hyperlink" Target="http://en.wikipedia.org/wiki/Glenn_Beck_(TV_program)"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DA0B689B-6A2E-4640-AE99-539BBFE75C72}" type="slidenum">
              <a:rPr lang="el-GR" smtClean="0"/>
              <a:pPr/>
              <a:t>6</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pPr lvl="0"/>
            <a:r>
              <a:rPr lang="el-GR" sz="1200" u="sng" dirty="0" smtClean="0"/>
              <a:t>4.ΟΡΓΑΝΩΣΗ-ΔΙΑΤΥΠΩΣΗ ΕΞΗΓΗΣΗΣ:</a:t>
            </a:r>
          </a:p>
          <a:p>
            <a:pPr lvl="0"/>
            <a:r>
              <a:rPr lang="el-GR" sz="1600" i="1" dirty="0" smtClean="0">
                <a:latin typeface="Franklin Gothic Medium"/>
              </a:rPr>
              <a:t>● </a:t>
            </a:r>
            <a:r>
              <a:rPr lang="el-GR" sz="1100" i="1" dirty="0" smtClean="0"/>
              <a:t>Διατύπωση κανόνων ή εξηγήσεων</a:t>
            </a:r>
          </a:p>
          <a:p>
            <a:endParaRPr lang="el-GR" dirty="0"/>
          </a:p>
        </p:txBody>
      </p:sp>
      <p:sp>
        <p:nvSpPr>
          <p:cNvPr id="4" name="Θέση αριθμού διαφάνειας 3"/>
          <p:cNvSpPr>
            <a:spLocks noGrp="1"/>
          </p:cNvSpPr>
          <p:nvPr>
            <p:ph type="sldNum" sz="quarter" idx="10"/>
          </p:nvPr>
        </p:nvSpPr>
        <p:spPr/>
        <p:txBody>
          <a:bodyPr/>
          <a:lstStyle/>
          <a:p>
            <a:fld id="{DA0B689B-6A2E-4640-AE99-539BBFE75C72}" type="slidenum">
              <a:rPr lang="el-GR" smtClean="0"/>
              <a:pPr/>
              <a:t>33</a:t>
            </a:fld>
            <a:endParaRPr lang="el-GR"/>
          </a:p>
        </p:txBody>
      </p:sp>
    </p:spTree>
    <p:extLst>
      <p:ext uri="{BB962C8B-B14F-4D97-AF65-F5344CB8AC3E}">
        <p14:creationId xmlns:p14="http://schemas.microsoft.com/office/powerpoint/2010/main" xmlns="" val="754999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pPr lvl="0"/>
            <a:r>
              <a:rPr lang="el-GR" sz="1400" u="sng" dirty="0" smtClean="0"/>
              <a:t>5.ΑΝΑΛΥΣΗ ΤΗΣ ΕΡΕΥΝΗΤΙΚΗΣ ΔΙΑΔΙΚΑΣΙΑΣ:</a:t>
            </a:r>
          </a:p>
          <a:p>
            <a:pPr lvl="0"/>
            <a:r>
              <a:rPr lang="el-GR" sz="1400" i="1" u="none" dirty="0" smtClean="0">
                <a:latin typeface="Franklin Gothic Medium"/>
              </a:rPr>
              <a:t>● </a:t>
            </a:r>
            <a:r>
              <a:rPr lang="el-GR" sz="1200" i="1" u="none" dirty="0" smtClean="0"/>
              <a:t>Ανάλυση της ερευνητική </a:t>
            </a:r>
            <a:r>
              <a:rPr lang="el-GR" sz="1200" i="1" dirty="0" smtClean="0"/>
              <a:t>στρατηγικής και ανάπτυξη αποτελεσματικότερων ερευνητικών στρατηγικών</a:t>
            </a:r>
          </a:p>
          <a:p>
            <a:endParaRPr lang="el-GR" dirty="0"/>
          </a:p>
        </p:txBody>
      </p:sp>
      <p:sp>
        <p:nvSpPr>
          <p:cNvPr id="4" name="Θέση αριθμού διαφάνειας 3"/>
          <p:cNvSpPr>
            <a:spLocks noGrp="1"/>
          </p:cNvSpPr>
          <p:nvPr>
            <p:ph type="sldNum" sz="quarter" idx="10"/>
          </p:nvPr>
        </p:nvSpPr>
        <p:spPr/>
        <p:txBody>
          <a:bodyPr/>
          <a:lstStyle/>
          <a:p>
            <a:fld id="{DA0B689B-6A2E-4640-AE99-539BBFE75C72}" type="slidenum">
              <a:rPr lang="el-GR" smtClean="0"/>
              <a:pPr/>
              <a:t>34</a:t>
            </a:fld>
            <a:endParaRPr lang="el-GR"/>
          </a:p>
        </p:txBody>
      </p:sp>
    </p:spTree>
    <p:extLst>
      <p:ext uri="{BB962C8B-B14F-4D97-AF65-F5344CB8AC3E}">
        <p14:creationId xmlns:p14="http://schemas.microsoft.com/office/powerpoint/2010/main" xmlns="" val="4015252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DA0B689B-6A2E-4640-AE99-539BBFE75C72}" type="slidenum">
              <a:rPr lang="el-GR" smtClean="0">
                <a:solidFill>
                  <a:prstClr val="black"/>
                </a:solidFill>
              </a:rPr>
              <a:pPr/>
              <a:t>35</a:t>
            </a:fld>
            <a:endParaRPr lang="el-GR">
              <a:solidFill>
                <a:prstClr val="black"/>
              </a:solidFill>
            </a:endParaRPr>
          </a:p>
        </p:txBody>
      </p:sp>
    </p:spTree>
    <p:extLst>
      <p:ext uri="{BB962C8B-B14F-4D97-AF65-F5344CB8AC3E}">
        <p14:creationId xmlns:p14="http://schemas.microsoft.com/office/powerpoint/2010/main" xmlns="" val="1871881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r>
              <a:rPr lang="en-US" dirty="0" smtClean="0"/>
              <a:t>Conservative commentator </a:t>
            </a:r>
            <a:r>
              <a:rPr lang="en-US" dirty="0" smtClean="0">
                <a:hlinkClick r:id="rId3" action="ppaction://hlinkfile" tooltip="Glenn Beck"/>
              </a:rPr>
              <a:t>Glenn Beck</a:t>
            </a:r>
            <a:r>
              <a:rPr lang="en-US" dirty="0" smtClean="0"/>
              <a:t> aired a one-hour special, </a:t>
            </a:r>
            <a:r>
              <a:rPr lang="en-US" i="1" dirty="0" smtClean="0">
                <a:hlinkClick r:id="rId4" action="ppaction://hlinkfile" tooltip="Glenn Beck (TV program)"/>
              </a:rPr>
              <a:t>Exposed: Climate of Fear</a:t>
            </a:r>
            <a:r>
              <a:rPr lang="en-US" dirty="0" smtClean="0"/>
              <a:t>, as a counterpoint to Gore's film with viewpoints of </a:t>
            </a:r>
            <a:r>
              <a:rPr lang="en-US" dirty="0" smtClean="0">
                <a:hlinkClick r:id="rId5" action="ppaction://hlinkfile" tooltip="Scientists opposing the mainstream scientific assessment of global warming"/>
              </a:rPr>
              <a:t>scientists opposing the mainstream scientific assessment of global warming</a:t>
            </a:r>
            <a:r>
              <a:rPr lang="en-US" dirty="0" smtClean="0"/>
              <a:t>.</a:t>
            </a:r>
            <a:r>
              <a:rPr lang="en-US" baseline="30000" dirty="0" smtClean="0">
                <a:hlinkClick r:id="" action="ppaction://hlinkfile"/>
              </a:rPr>
              <a:t>[64]</a:t>
            </a:r>
            <a:endParaRPr lang="el-GR" baseline="30000" dirty="0" smtClean="0"/>
          </a:p>
          <a:p>
            <a:r>
              <a:rPr lang="en-US" dirty="0" smtClean="0">
                <a:hlinkClick r:id="rId6" action="ppaction://hlinkfile" tooltip="List of scientists opposing the mainstream scientific assessment of global warming"/>
              </a:rPr>
              <a:t>Global warming skeptics</a:t>
            </a:r>
            <a:r>
              <a:rPr lang="en-US" dirty="0" smtClean="0"/>
              <a:t> were vocally critical of the film, such as </a:t>
            </a:r>
            <a:r>
              <a:rPr lang="en-US" dirty="0" smtClean="0">
                <a:hlinkClick r:id="rId7" action="ppaction://hlinkfile" tooltip="MIT"/>
              </a:rPr>
              <a:t>MIT</a:t>
            </a:r>
            <a:r>
              <a:rPr lang="en-US" dirty="0" smtClean="0"/>
              <a:t> physicist </a:t>
            </a:r>
            <a:r>
              <a:rPr lang="en-US" dirty="0" smtClean="0">
                <a:hlinkClick r:id="rId8" action="ppaction://hlinkfile" tooltip="Richard Lindzen"/>
              </a:rPr>
              <a:t>Richard S. </a:t>
            </a:r>
            <a:r>
              <a:rPr lang="en-US" dirty="0" err="1" smtClean="0">
                <a:hlinkClick r:id="rId8" action="ppaction://hlinkfile" tooltip="Richard Lindzen"/>
              </a:rPr>
              <a:t>Lindzen</a:t>
            </a:r>
            <a:r>
              <a:rPr lang="en-US" smtClean="0"/>
              <a:t>, who wrote in a June 26, 2006 op-ed in the </a:t>
            </a:r>
            <a:r>
              <a:rPr lang="en-US" i="1" smtClean="0"/>
              <a:t>Wall Street Journal</a:t>
            </a:r>
            <a:r>
              <a:rPr lang="en-US" smtClean="0"/>
              <a:t> that Gore was using a biased presentation to exploit the fears of the public for his own political gain</a:t>
            </a:r>
            <a:endParaRPr lang="el-GR"/>
          </a:p>
        </p:txBody>
      </p:sp>
      <p:sp>
        <p:nvSpPr>
          <p:cNvPr id="4" name="Θέση αριθμού διαφάνειας 3"/>
          <p:cNvSpPr>
            <a:spLocks noGrp="1"/>
          </p:cNvSpPr>
          <p:nvPr>
            <p:ph type="sldNum" sz="quarter" idx="10"/>
          </p:nvPr>
        </p:nvSpPr>
        <p:spPr/>
        <p:txBody>
          <a:bodyPr/>
          <a:lstStyle/>
          <a:p>
            <a:fld id="{DA0B689B-6A2E-4640-AE99-539BBFE75C72}" type="slidenum">
              <a:rPr lang="el-GR" smtClean="0"/>
              <a:pPr/>
              <a:t>37</a:t>
            </a:fld>
            <a:endParaRPr lang="el-GR"/>
          </a:p>
        </p:txBody>
      </p:sp>
    </p:spTree>
    <p:extLst>
      <p:ext uri="{BB962C8B-B14F-4D97-AF65-F5344CB8AC3E}">
        <p14:creationId xmlns:p14="http://schemas.microsoft.com/office/powerpoint/2010/main" xmlns="" val="469644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DA0B689B-6A2E-4640-AE99-539BBFE75C72}" type="slidenum">
              <a:rPr lang="el-GR" smtClean="0"/>
              <a:pPr/>
              <a:t>15</a:t>
            </a:fld>
            <a:endParaRPr lang="el-GR"/>
          </a:p>
        </p:txBody>
      </p:sp>
    </p:spTree>
    <p:extLst>
      <p:ext uri="{BB962C8B-B14F-4D97-AF65-F5344CB8AC3E}">
        <p14:creationId xmlns:p14="http://schemas.microsoft.com/office/powerpoint/2010/main" xmlns="" val="4265396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p>
            <a:fld id="{6BED5035-F0E5-4F79-A0A4-7A3CB675A888}" type="slidenum">
              <a:rPr lang="el-GR"/>
              <a:pPr/>
              <a:t>22</a:t>
            </a:fld>
            <a:endParaRPr lang="el-GR"/>
          </a:p>
        </p:txBody>
      </p:sp>
      <p:sp>
        <p:nvSpPr>
          <p:cNvPr id="13315" name="1 - Θέση εικόνας διαφάνειας"/>
          <p:cNvSpPr>
            <a:spLocks noGrp="1" noRot="1" noChangeAspect="1" noTextEdit="1"/>
          </p:cNvSpPr>
          <p:nvPr>
            <p:ph type="sldImg"/>
          </p:nvPr>
        </p:nvSpPr>
        <p:spPr>
          <a:xfrm>
            <a:off x="1143000" y="685800"/>
            <a:ext cx="4572000" cy="3429000"/>
          </a:xfrm>
          <a:ln/>
        </p:spPr>
      </p:sp>
      <p:sp>
        <p:nvSpPr>
          <p:cNvPr id="13316" name="2 - Θέση σημειώσεων"/>
          <p:cNvSpPr>
            <a:spLocks noGrp="1"/>
          </p:cNvSpPr>
          <p:nvPr>
            <p:ph type="body" idx="1"/>
          </p:nvPr>
        </p:nvSpPr>
        <p:spPr>
          <a:noFill/>
          <a:ln/>
        </p:spPr>
        <p:txBody>
          <a:bodyPr/>
          <a:lstStyle/>
          <a:p>
            <a:pPr eaLnBrk="1" hangingPunct="1">
              <a:spcBef>
                <a:spcPct val="0"/>
              </a:spcBef>
            </a:pPr>
            <a:endParaRPr lang="el-GR" smtClean="0"/>
          </a:p>
        </p:txBody>
      </p:sp>
      <p:sp>
        <p:nvSpPr>
          <p:cNvPr id="13317" name="3 - Θέση αριθμού διαφάνειας"/>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B17A5E0B-37BC-469A-A838-7EDD9F2C01AB}" type="slidenum">
              <a:rPr lang="el-GR" sz="1200">
                <a:latin typeface="Calibri" pitchFamily="34" charset="0"/>
              </a:rPr>
              <a:pPr algn="r"/>
              <a:t>22</a:t>
            </a:fld>
            <a:endParaRPr lang="el-GR" sz="120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p>
            <a:fld id="{2015152C-67AF-437F-9131-5320C9DB29C3}" type="slidenum">
              <a:rPr lang="el-GR"/>
              <a:pPr/>
              <a:t>23</a:t>
            </a:fld>
            <a:endParaRPr lang="el-GR"/>
          </a:p>
        </p:txBody>
      </p:sp>
      <p:sp>
        <p:nvSpPr>
          <p:cNvPr id="14339" name="1 - Θέση εικόνας διαφάνειας"/>
          <p:cNvSpPr>
            <a:spLocks noGrp="1" noRot="1" noChangeAspect="1" noTextEdit="1"/>
          </p:cNvSpPr>
          <p:nvPr>
            <p:ph type="sldImg"/>
          </p:nvPr>
        </p:nvSpPr>
        <p:spPr>
          <a:xfrm>
            <a:off x="1143000" y="685800"/>
            <a:ext cx="4572000" cy="3429000"/>
          </a:xfrm>
          <a:ln/>
        </p:spPr>
      </p:sp>
      <p:sp>
        <p:nvSpPr>
          <p:cNvPr id="14340" name="2 - Θέση σημειώσεων"/>
          <p:cNvSpPr>
            <a:spLocks noGrp="1"/>
          </p:cNvSpPr>
          <p:nvPr>
            <p:ph type="body" idx="1"/>
          </p:nvPr>
        </p:nvSpPr>
        <p:spPr>
          <a:noFill/>
          <a:ln/>
        </p:spPr>
        <p:txBody>
          <a:bodyPr/>
          <a:lstStyle/>
          <a:p>
            <a:pPr eaLnBrk="1" hangingPunct="1">
              <a:spcBef>
                <a:spcPct val="0"/>
              </a:spcBef>
            </a:pPr>
            <a:endParaRPr lang="el-GR" smtClean="0"/>
          </a:p>
        </p:txBody>
      </p:sp>
      <p:sp>
        <p:nvSpPr>
          <p:cNvPr id="14341" name="3 - Θέση αριθμού διαφάνειας"/>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7FC2D5B0-9413-46E5-8CDA-1C8EC4AB780C}" type="slidenum">
              <a:rPr lang="el-GR" sz="1200">
                <a:latin typeface="Calibri" pitchFamily="34" charset="0"/>
              </a:rPr>
              <a:pPr algn="r"/>
              <a:t>23</a:t>
            </a:fld>
            <a:endParaRPr lang="el-GR" sz="120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DA0B689B-6A2E-4640-AE99-539BBFE75C72}" type="slidenum">
              <a:rPr lang="el-GR" smtClean="0"/>
              <a:pPr/>
              <a:t>24</a:t>
            </a:fld>
            <a:endParaRPr lang="el-GR"/>
          </a:p>
        </p:txBody>
      </p:sp>
    </p:spTree>
    <p:extLst>
      <p:ext uri="{BB962C8B-B14F-4D97-AF65-F5344CB8AC3E}">
        <p14:creationId xmlns:p14="http://schemas.microsoft.com/office/powerpoint/2010/main" xmlns="" val="1871881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r>
              <a:rPr lang="el-GR" sz="1200" b="0" i="0" u="none" strike="noStrike" kern="1200" baseline="0" dirty="0" smtClean="0">
                <a:solidFill>
                  <a:schemeClr val="tx1"/>
                </a:solidFill>
                <a:latin typeface="+mn-lt"/>
                <a:ea typeface="+mn-ea"/>
                <a:cs typeface="+mn-cs"/>
              </a:rPr>
              <a:t>Διατύπωση προβλήματος</a:t>
            </a:r>
          </a:p>
          <a:p>
            <a:endParaRPr lang="el-GR" sz="1200" b="0" i="0" u="none" strike="noStrike" kern="1200" baseline="0" dirty="0" smtClean="0">
              <a:solidFill>
                <a:schemeClr val="tx1"/>
              </a:solidFill>
              <a:latin typeface="+mn-lt"/>
              <a:ea typeface="+mn-ea"/>
              <a:cs typeface="+mn-cs"/>
            </a:endParaRPr>
          </a:p>
          <a:p>
            <a:r>
              <a:rPr lang="el-GR" sz="1200" b="0" i="0" u="none" strike="noStrike" kern="1200" baseline="0" dirty="0" smtClean="0">
                <a:solidFill>
                  <a:schemeClr val="tx1"/>
                </a:solidFill>
                <a:latin typeface="+mn-lt"/>
                <a:ea typeface="+mn-ea"/>
                <a:cs typeface="+mn-cs"/>
              </a:rPr>
              <a:t>βασικό της στοιχείο η εκκίνηση από μια ερώτηση που μπορεί να τεθεί είτε από μαθητή είτε από τον ίδιο τον καθηγητή με επιστημονικό περιεχόμενο</a:t>
            </a:r>
          </a:p>
          <a:p>
            <a:endParaRPr lang="el-GR" sz="1200" b="0" i="0" u="none" strike="noStrike" kern="1200" baseline="0" dirty="0" smtClean="0">
              <a:solidFill>
                <a:schemeClr val="tx1"/>
              </a:solidFill>
              <a:latin typeface="+mn-lt"/>
              <a:ea typeface="+mn-ea"/>
              <a:cs typeface="+mn-cs"/>
            </a:endParaRPr>
          </a:p>
          <a:p>
            <a:r>
              <a:rPr lang="el-GR" sz="1200" b="0" i="0" u="none" strike="noStrike" kern="1200" baseline="0" dirty="0" smtClean="0">
                <a:solidFill>
                  <a:schemeClr val="tx1"/>
                </a:solidFill>
                <a:latin typeface="+mn-lt"/>
                <a:ea typeface="+mn-ea"/>
                <a:cs typeface="+mn-cs"/>
              </a:rPr>
              <a:t>ο καθηγητής οφείλει να διαμορφώνει τη συμπεριφορά του και τις παρεμβάσεις του στο να υποκινεί τη συμμετοχή των μαθητών του. Γι’ αυτό ο «καλός» δάσκαλος/καθηγητής πρέπει να έχει πολύ καλή γνώση τόσο του αντικειμένου του όσο και της διερευνητικής μεθοδολογίας </a:t>
            </a:r>
          </a:p>
          <a:p>
            <a:endParaRPr lang="el-GR" sz="1200" b="0" i="0" u="none" strike="noStrike" kern="1200" baseline="0" dirty="0" smtClean="0">
              <a:solidFill>
                <a:schemeClr val="tx1"/>
              </a:solidFill>
              <a:latin typeface="+mn-lt"/>
              <a:ea typeface="+mn-ea"/>
              <a:cs typeface="+mn-cs"/>
            </a:endParaRPr>
          </a:p>
          <a:p>
            <a:pPr lvl="0"/>
            <a:r>
              <a:rPr lang="el-GR" sz="1400" b="0" u="sng" dirty="0" smtClean="0"/>
              <a:t>1. ΑΝΤΙΜΕΤΩΠΟΙ</a:t>
            </a:r>
            <a:r>
              <a:rPr lang="el-GR" sz="1400" b="0" u="sng" baseline="0" dirty="0" smtClean="0"/>
              <a:t> ΜΕ </a:t>
            </a:r>
            <a:r>
              <a:rPr lang="el-GR" sz="1400" b="0" u="sng" dirty="0" smtClean="0"/>
              <a:t>ΤΟ ΠΡΟΒΛΗΜΑ:</a:t>
            </a:r>
          </a:p>
          <a:p>
            <a:pPr lvl="0"/>
            <a:r>
              <a:rPr lang="el-GR" sz="1100" b="0" i="1" dirty="0" smtClean="0">
                <a:latin typeface="Franklin Gothic Medium"/>
              </a:rPr>
              <a:t>● </a:t>
            </a:r>
            <a:r>
              <a:rPr lang="el-GR" sz="1200" b="0" i="1" dirty="0" smtClean="0"/>
              <a:t>Εξήγηση των ερευνητικών διαδικασιών:</a:t>
            </a:r>
            <a:r>
              <a:rPr lang="el-GR" sz="1200" b="0" i="1" baseline="0" dirty="0" smtClean="0"/>
              <a:t> συνήθως δίνεται ένα φυλλάδιο που ισχύει για όλες τις έρευνες που θα πραγματοποιήσουν όπως:</a:t>
            </a:r>
          </a:p>
          <a:p>
            <a:pPr lvl="0"/>
            <a:endParaRPr lang="el-GR" sz="1200" b="0" i="1" dirty="0" smtClean="0"/>
          </a:p>
          <a:p>
            <a:pPr lvl="0"/>
            <a:r>
              <a:rPr lang="el-GR" sz="1200" b="0" i="1" dirty="0" smtClean="0">
                <a:latin typeface="Franklin Gothic Medium"/>
              </a:rPr>
              <a:t>● </a:t>
            </a:r>
            <a:r>
              <a:rPr lang="el-GR" sz="1200" b="0" i="1" dirty="0" smtClean="0"/>
              <a:t>Παρουσίαση του γεγονότος που έρχεται σε αντίθεση με προϋπάρχουσες γνώσεις…</a:t>
            </a:r>
            <a:r>
              <a:rPr lang="en-US" sz="1200" b="0" i="1" dirty="0" smtClean="0"/>
              <a:t>DISCREPANT</a:t>
            </a:r>
            <a:r>
              <a:rPr lang="en-US" sz="1200" b="0" i="1" baseline="0" dirty="0" smtClean="0"/>
              <a:t> EVENT=</a:t>
            </a:r>
            <a:r>
              <a:rPr lang="el-GR" sz="1200" b="0" i="1" baseline="0" dirty="0" smtClean="0"/>
              <a:t>μυστηριώδες, απρόσμενο, άγνωστο</a:t>
            </a:r>
          </a:p>
          <a:p>
            <a:pPr lvl="0"/>
            <a:r>
              <a:rPr lang="el-GR" sz="1200" b="0" i="1" baseline="0" dirty="0" smtClean="0"/>
              <a:t>Επειδή ο τελικός στόχος είναι οι μαθητές να βιώσουν τη δημιουργία νέας γνώσης το πρόβλημα που αντιμετωπίζεται  θα πρέπει να βασίζεται σε ιδέες που μπορούν να ανακαλυφθούν</a:t>
            </a:r>
          </a:p>
          <a:p>
            <a:pPr lvl="0"/>
            <a:endParaRPr lang="el-GR" sz="1200" b="0" i="1" dirty="0" smtClean="0"/>
          </a:p>
          <a:p>
            <a:endParaRPr lang="el-GR" dirty="0"/>
          </a:p>
        </p:txBody>
      </p:sp>
      <p:sp>
        <p:nvSpPr>
          <p:cNvPr id="4" name="Θέση αριθμού διαφάνειας 3"/>
          <p:cNvSpPr>
            <a:spLocks noGrp="1"/>
          </p:cNvSpPr>
          <p:nvPr>
            <p:ph type="sldNum" sz="quarter" idx="10"/>
          </p:nvPr>
        </p:nvSpPr>
        <p:spPr/>
        <p:txBody>
          <a:bodyPr/>
          <a:lstStyle/>
          <a:p>
            <a:fld id="{DA0B689B-6A2E-4640-AE99-539BBFE75C72}" type="slidenum">
              <a:rPr lang="el-GR" smtClean="0"/>
              <a:pPr/>
              <a:t>25</a:t>
            </a:fld>
            <a:endParaRPr lang="el-GR"/>
          </a:p>
        </p:txBody>
      </p:sp>
    </p:spTree>
    <p:extLst>
      <p:ext uri="{BB962C8B-B14F-4D97-AF65-F5344CB8AC3E}">
        <p14:creationId xmlns:p14="http://schemas.microsoft.com/office/powerpoint/2010/main" xmlns="" val="2291897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DA0B689B-6A2E-4640-AE99-539BBFE75C72}" type="slidenum">
              <a:rPr lang="el-GR" smtClean="0">
                <a:solidFill>
                  <a:prstClr val="black"/>
                </a:solidFill>
              </a:rPr>
              <a:pPr/>
              <a:t>28</a:t>
            </a:fld>
            <a:endParaRPr lang="el-GR">
              <a:solidFill>
                <a:prstClr val="black"/>
              </a:solidFill>
            </a:endParaRPr>
          </a:p>
        </p:txBody>
      </p:sp>
    </p:spTree>
    <p:extLst>
      <p:ext uri="{BB962C8B-B14F-4D97-AF65-F5344CB8AC3E}">
        <p14:creationId xmlns:p14="http://schemas.microsoft.com/office/powerpoint/2010/main" xmlns="" val="1871881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pPr lvl="0"/>
            <a:r>
              <a:rPr lang="el-GR" sz="1400" u="sng" dirty="0" smtClean="0"/>
              <a:t>2.ΣΥΓΚΕΝΤΡΩΣΗ ΔΕΔΟΜΕΝΩΝ-ΕΞΑΚΡΙΒΩΣΗ</a:t>
            </a:r>
            <a:r>
              <a:rPr lang="el-GR" sz="1200" dirty="0" smtClean="0"/>
              <a:t>:</a:t>
            </a:r>
          </a:p>
          <a:p>
            <a:pPr lvl="0"/>
            <a:r>
              <a:rPr lang="el-GR" sz="1100" b="0" i="1" dirty="0" smtClean="0">
                <a:latin typeface="Franklin Gothic Medium"/>
              </a:rPr>
              <a:t>● </a:t>
            </a:r>
            <a:r>
              <a:rPr lang="el-GR" sz="1200" b="0" i="1" dirty="0" smtClean="0"/>
              <a:t>Εξακρίβωση του χαρακτήρα των αντικειμένων και των συνθηκών</a:t>
            </a:r>
          </a:p>
          <a:p>
            <a:pPr lvl="0"/>
            <a:r>
              <a:rPr lang="el-GR" sz="1200" b="0" i="1" dirty="0" smtClean="0">
                <a:latin typeface="Franklin Gothic Medium"/>
              </a:rPr>
              <a:t>● </a:t>
            </a:r>
            <a:r>
              <a:rPr lang="el-GR" sz="1200" b="0" i="1" dirty="0" smtClean="0"/>
              <a:t>Εξακρίβωση της εμφάνισης του προβλήματος</a:t>
            </a:r>
          </a:p>
          <a:p>
            <a:endParaRPr lang="el-GR" dirty="0" smtClean="0"/>
          </a:p>
          <a:p>
            <a:pPr lvl="0"/>
            <a:r>
              <a:rPr lang="el-GR" sz="1400" u="sng" dirty="0" smtClean="0"/>
              <a:t>3.ΣΥΓΚΕΝΤΡΩΣΗ ΔΕΔΟΜΕΝΩΝ-ΠΕΙΡΑΜΑΤΙΣΜΟΣ</a:t>
            </a:r>
            <a:r>
              <a:rPr lang="el-GR" sz="1400" dirty="0" smtClean="0"/>
              <a:t>:</a:t>
            </a:r>
          </a:p>
          <a:p>
            <a:pPr lvl="0"/>
            <a:r>
              <a:rPr lang="el-GR" sz="1400" i="1" dirty="0" smtClean="0">
                <a:latin typeface="Franklin Gothic Medium"/>
              </a:rPr>
              <a:t>● </a:t>
            </a:r>
            <a:r>
              <a:rPr lang="el-GR" sz="1200" i="1" dirty="0" smtClean="0"/>
              <a:t>Απομόνωση σχετικών μεταβλητών</a:t>
            </a:r>
          </a:p>
          <a:p>
            <a:pPr lvl="0"/>
            <a:r>
              <a:rPr lang="el-GR" sz="1200" i="1" dirty="0" smtClean="0">
                <a:latin typeface="Franklin Gothic Medium"/>
              </a:rPr>
              <a:t>● </a:t>
            </a:r>
            <a:r>
              <a:rPr lang="el-GR" sz="1200" i="1" dirty="0" smtClean="0"/>
              <a:t>Διατύπωση-έλεγχος υποθέσεων σχετικά με τις αιτιώδεις σχέσεις</a:t>
            </a:r>
          </a:p>
          <a:p>
            <a:endParaRPr lang="el-GR" dirty="0"/>
          </a:p>
        </p:txBody>
      </p:sp>
      <p:sp>
        <p:nvSpPr>
          <p:cNvPr id="4" name="Θέση αριθμού διαφάνειας 3"/>
          <p:cNvSpPr>
            <a:spLocks noGrp="1"/>
          </p:cNvSpPr>
          <p:nvPr>
            <p:ph type="sldNum" sz="quarter" idx="10"/>
          </p:nvPr>
        </p:nvSpPr>
        <p:spPr/>
        <p:txBody>
          <a:bodyPr/>
          <a:lstStyle/>
          <a:p>
            <a:fld id="{DA0B689B-6A2E-4640-AE99-539BBFE75C72}" type="slidenum">
              <a:rPr lang="el-GR" smtClean="0"/>
              <a:pPr/>
              <a:t>29</a:t>
            </a:fld>
            <a:endParaRPr lang="el-GR"/>
          </a:p>
        </p:txBody>
      </p:sp>
    </p:spTree>
    <p:extLst>
      <p:ext uri="{BB962C8B-B14F-4D97-AF65-F5344CB8AC3E}">
        <p14:creationId xmlns:p14="http://schemas.microsoft.com/office/powerpoint/2010/main" xmlns="" val="34151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DA0B689B-6A2E-4640-AE99-539BBFE75C72}" type="slidenum">
              <a:rPr lang="el-GR" smtClean="0">
                <a:solidFill>
                  <a:prstClr val="black"/>
                </a:solidFill>
              </a:rPr>
              <a:pPr/>
              <a:t>32</a:t>
            </a:fld>
            <a:endParaRPr lang="el-GR">
              <a:solidFill>
                <a:prstClr val="black"/>
              </a:solidFill>
            </a:endParaRPr>
          </a:p>
        </p:txBody>
      </p:sp>
    </p:spTree>
    <p:extLst>
      <p:ext uri="{BB962C8B-B14F-4D97-AF65-F5344CB8AC3E}">
        <p14:creationId xmlns:p14="http://schemas.microsoft.com/office/powerpoint/2010/main" xmlns="" val="1871881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9083648A-6953-488A-A83F-6AB324834150}" type="datetimeFigureOut">
              <a:rPr lang="el-GR" smtClean="0"/>
              <a:pPr/>
              <a:t>02/12/2015</a:t>
            </a:fld>
            <a:endParaRPr lang="el-GR"/>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817ECF8B-9EB7-4994-B9F2-883D5D197854}" type="slidenum">
              <a:rPr lang="el-GR" smtClean="0"/>
              <a:pPr/>
              <a:t>‹#›</a:t>
            </a:fld>
            <a:endParaRPr lang="el-GR"/>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l-GR"/>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l-GR" smtClean="0"/>
              <a:t>Στυλ κύριου τίτλου</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p>
            <a:fld id="{9083648A-6953-488A-A83F-6AB324834150}" type="datetimeFigureOut">
              <a:rPr lang="el-GR" smtClean="0"/>
              <a:pPr/>
              <a:t>02/12/2015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17ECF8B-9EB7-4994-B9F2-883D5D197854}" type="slidenum">
              <a:rPr lang="el-GR" smtClean="0"/>
              <a:pPr/>
              <a:t>‹#›</a:t>
            </a:fld>
            <a:endParaRPr lang="el-G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l-GR" smtClean="0"/>
              <a:t>Στυλ κύριου τίτλου</a:t>
            </a:r>
            <a:endParaRPr kumimoji="0" lang="en-US"/>
          </a:p>
        </p:txBody>
      </p:sp>
      <p:sp>
        <p:nvSpPr>
          <p:cNvPr id="3" name="Date Placeholder 2"/>
          <p:cNvSpPr>
            <a:spLocks noGrp="1"/>
          </p:cNvSpPr>
          <p:nvPr>
            <p:ph type="dt" sz="half" idx="10"/>
          </p:nvPr>
        </p:nvSpPr>
        <p:spPr/>
        <p:txBody>
          <a:bodyPr/>
          <a:lstStyle/>
          <a:p>
            <a:fld id="{416069AA-2C34-4D03-A3F2-705855590767}" type="datetimeFigureOut">
              <a:rPr lang="el-GR" smtClean="0">
                <a:solidFill>
                  <a:srgbClr val="04617B">
                    <a:shade val="90000"/>
                  </a:srgbClr>
                </a:solidFill>
              </a:rPr>
              <a:pPr/>
              <a:t>02/12/2015</a:t>
            </a:fld>
            <a:endParaRPr lang="el-GR">
              <a:solidFill>
                <a:srgbClr val="04617B">
                  <a:shade val="90000"/>
                </a:srgbClr>
              </a:solidFill>
            </a:endParaRPr>
          </a:p>
        </p:txBody>
      </p:sp>
      <p:sp>
        <p:nvSpPr>
          <p:cNvPr id="4" name="Footer Placeholder 3"/>
          <p:cNvSpPr>
            <a:spLocks noGrp="1"/>
          </p:cNvSpPr>
          <p:nvPr>
            <p:ph type="ftr" sz="quarter" idx="11"/>
          </p:nvPr>
        </p:nvSpPr>
        <p:spPr/>
        <p:txBody>
          <a:bodyPr/>
          <a:lstStyle/>
          <a:p>
            <a:endParaRPr lang="el-GR">
              <a:solidFill>
                <a:srgbClr val="04617B">
                  <a:shade val="90000"/>
                </a:srgbClr>
              </a:solidFill>
            </a:endParaRPr>
          </a:p>
        </p:txBody>
      </p:sp>
      <p:sp>
        <p:nvSpPr>
          <p:cNvPr id="5" name="Slide Number Placeholder 4"/>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xmlns="" val="10405970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6069AA-2C34-4D03-A3F2-705855590767}" type="datetimeFigureOut">
              <a:rPr lang="el-GR" smtClean="0">
                <a:solidFill>
                  <a:srgbClr val="04617B">
                    <a:shade val="90000"/>
                  </a:srgbClr>
                </a:solidFill>
              </a:rPr>
              <a:pPr/>
              <a:t>02/12/2015</a:t>
            </a:fld>
            <a:endParaRPr lang="el-GR">
              <a:solidFill>
                <a:srgbClr val="04617B">
                  <a:shade val="90000"/>
                </a:srgbClr>
              </a:solidFill>
            </a:endParaRPr>
          </a:p>
        </p:txBody>
      </p:sp>
      <p:sp>
        <p:nvSpPr>
          <p:cNvPr id="3" name="Footer Placeholder 2"/>
          <p:cNvSpPr>
            <a:spLocks noGrp="1"/>
          </p:cNvSpPr>
          <p:nvPr>
            <p:ph type="ftr" sz="quarter" idx="11"/>
          </p:nvPr>
        </p:nvSpPr>
        <p:spPr/>
        <p:txBody>
          <a:bodyPr/>
          <a:lstStyle/>
          <a:p>
            <a:endParaRPr lang="el-GR">
              <a:solidFill>
                <a:srgbClr val="04617B">
                  <a:shade val="90000"/>
                </a:srgbClr>
              </a:solidFill>
            </a:endParaRPr>
          </a:p>
        </p:txBody>
      </p:sp>
      <p:sp>
        <p:nvSpPr>
          <p:cNvPr id="4" name="Slide Number Placeholder 3"/>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xmlns="" val="13624140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l-GR" smtClean="0"/>
              <a:t>Στυλ κύριου τίτλου</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l-GR" smtClean="0"/>
              <a:t>Στυλ υποδείγματος κειμένου</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Date Placeholder 4"/>
          <p:cNvSpPr>
            <a:spLocks noGrp="1"/>
          </p:cNvSpPr>
          <p:nvPr>
            <p:ph type="dt" sz="half" idx="10"/>
          </p:nvPr>
        </p:nvSpPr>
        <p:spPr/>
        <p:txBody>
          <a:bodyPr/>
          <a:lstStyle/>
          <a:p>
            <a:fld id="{416069AA-2C34-4D03-A3F2-705855590767}" type="datetimeFigureOut">
              <a:rPr lang="el-GR" smtClean="0">
                <a:solidFill>
                  <a:srgbClr val="04617B">
                    <a:shade val="90000"/>
                  </a:srgbClr>
                </a:solidFill>
              </a:rPr>
              <a:pPr/>
              <a:t>02/12/2015</a:t>
            </a:fld>
            <a:endParaRPr lang="el-GR">
              <a:solidFill>
                <a:srgbClr val="04617B">
                  <a:shade val="90000"/>
                </a:srgbClr>
              </a:solidFill>
            </a:endParaRPr>
          </a:p>
        </p:txBody>
      </p:sp>
      <p:sp>
        <p:nvSpPr>
          <p:cNvPr id="6" name="Footer Placeholder 5"/>
          <p:cNvSpPr>
            <a:spLocks noGrp="1"/>
          </p:cNvSpPr>
          <p:nvPr>
            <p:ph type="ftr" sz="quarter" idx="11"/>
          </p:nvPr>
        </p:nvSpPr>
        <p:spPr/>
        <p:txBody>
          <a:bodyPr/>
          <a:lstStyle/>
          <a:p>
            <a:endParaRPr lang="el-GR">
              <a:solidFill>
                <a:srgbClr val="04617B">
                  <a:shade val="90000"/>
                </a:srgbClr>
              </a:solidFill>
            </a:endParaRPr>
          </a:p>
        </p:txBody>
      </p:sp>
      <p:sp>
        <p:nvSpPr>
          <p:cNvPr id="7" name="Slide Number Placeholder 6"/>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xmlns="" val="35257411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9"/>
            <a:ext cx="2212848" cy="1582621"/>
          </a:xfrm>
        </p:spPr>
        <p:txBody>
          <a:bodyPr vert="horz" lIns="45720" tIns="45720" rIns="45720" bIns="45720" anchor="b"/>
          <a:lstStyle>
            <a:lvl1pPr algn="l">
              <a:buNone/>
              <a:defRPr sz="2000" b="1">
                <a:solidFill>
                  <a:schemeClr val="tx2"/>
                </a:solidFill>
              </a:defRPr>
            </a:lvl1pPr>
          </a:lstStyle>
          <a:p>
            <a:r>
              <a:rPr kumimoji="0" lang="el-GR" smtClean="0"/>
              <a:t>Στυλ κύριου τίτλου</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l-GR" smtClean="0"/>
              <a:t>Στυλ υποδείγματος κειμένου</a:t>
            </a:r>
          </a:p>
        </p:txBody>
      </p:sp>
      <p:sp>
        <p:nvSpPr>
          <p:cNvPr id="5" name="Date Placeholder 4"/>
          <p:cNvSpPr>
            <a:spLocks noGrp="1"/>
          </p:cNvSpPr>
          <p:nvPr>
            <p:ph type="dt" sz="half" idx="10"/>
          </p:nvPr>
        </p:nvSpPr>
        <p:spPr/>
        <p:txBody>
          <a:bodyPr/>
          <a:lstStyle/>
          <a:p>
            <a:fld id="{416069AA-2C34-4D03-A3F2-705855590767}" type="datetimeFigureOut">
              <a:rPr lang="el-GR" smtClean="0">
                <a:solidFill>
                  <a:srgbClr val="04617B">
                    <a:shade val="90000"/>
                  </a:srgbClr>
                </a:solidFill>
              </a:rPr>
              <a:pPr/>
              <a:t>02/12/2015</a:t>
            </a:fld>
            <a:endParaRPr lang="el-GR">
              <a:solidFill>
                <a:srgbClr val="04617B">
                  <a:shade val="90000"/>
                </a:srgbClr>
              </a:solidFill>
            </a:endParaRPr>
          </a:p>
        </p:txBody>
      </p:sp>
      <p:sp>
        <p:nvSpPr>
          <p:cNvPr id="6" name="Footer Placeholder 5"/>
          <p:cNvSpPr>
            <a:spLocks noGrp="1"/>
          </p:cNvSpPr>
          <p:nvPr>
            <p:ph type="ftr" sz="quarter" idx="11"/>
          </p:nvPr>
        </p:nvSpPr>
        <p:spPr/>
        <p:txBody>
          <a:bodyPr/>
          <a:lstStyle/>
          <a:p>
            <a:endParaRPr lang="el-GR">
              <a:solidFill>
                <a:srgbClr val="04617B">
                  <a:shade val="90000"/>
                </a:srgbClr>
              </a:solidFill>
            </a:endParaRPr>
          </a:p>
        </p:txBody>
      </p:sp>
      <p:sp>
        <p:nvSpPr>
          <p:cNvPr id="7" name="Slide Number Placeholder 6"/>
          <p:cNvSpPr>
            <a:spLocks noGrp="1"/>
          </p:cNvSpPr>
          <p:nvPr>
            <p:ph type="sldNum" sz="quarter" idx="12"/>
          </p:nvPr>
        </p:nvSpPr>
        <p:spPr>
          <a:xfrm>
            <a:off x="8077200" y="6356390"/>
            <a:ext cx="609600" cy="365125"/>
          </a:xfrm>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6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xmlns="" val="41922921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l-GR" smtClean="0"/>
              <a:t>Στυλ κύριου τίτλου</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Date Placeholder 3"/>
          <p:cNvSpPr>
            <a:spLocks noGrp="1"/>
          </p:cNvSpPr>
          <p:nvPr>
            <p:ph type="dt" sz="half" idx="10"/>
          </p:nvPr>
        </p:nvSpPr>
        <p:spPr/>
        <p:txBody>
          <a:bodyPr/>
          <a:lstStyle/>
          <a:p>
            <a:fld id="{416069AA-2C34-4D03-A3F2-705855590767}" type="datetimeFigureOut">
              <a:rPr lang="el-GR" smtClean="0">
                <a:solidFill>
                  <a:srgbClr val="04617B">
                    <a:shade val="90000"/>
                  </a:srgbClr>
                </a:solidFill>
              </a:rPr>
              <a:pPr/>
              <a:t>02/12/2015</a:t>
            </a:fld>
            <a:endParaRPr lang="el-GR">
              <a:solidFill>
                <a:srgbClr val="04617B">
                  <a:shade val="90000"/>
                </a:srgbClr>
              </a:solidFill>
            </a:endParaRPr>
          </a:p>
        </p:txBody>
      </p:sp>
      <p:sp>
        <p:nvSpPr>
          <p:cNvPr id="5" name="Footer Placeholder 4"/>
          <p:cNvSpPr>
            <a:spLocks noGrp="1"/>
          </p:cNvSpPr>
          <p:nvPr>
            <p:ph type="ftr" sz="quarter" idx="11"/>
          </p:nvPr>
        </p:nvSpPr>
        <p:spPr/>
        <p:txBody>
          <a:bodyPr/>
          <a:lstStyle/>
          <a:p>
            <a:endParaRPr lang="el-GR">
              <a:solidFill>
                <a:srgbClr val="04617B">
                  <a:shade val="90000"/>
                </a:srgbClr>
              </a:solidFill>
            </a:endParaRPr>
          </a:p>
        </p:txBody>
      </p:sp>
      <p:sp>
        <p:nvSpPr>
          <p:cNvPr id="6" name="Slide Number Placeholder 5"/>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xmlns="" val="419084917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2"/>
            <a:ext cx="2057400" cy="5211763"/>
          </a:xfrm>
        </p:spPr>
        <p:txBody>
          <a:bodyPr vert="eaVert"/>
          <a:lstStyle/>
          <a:p>
            <a:r>
              <a:rPr kumimoji="0" lang="el-GR" smtClean="0"/>
              <a:t>Στυλ κύριου τίτλου</a:t>
            </a:r>
            <a:endParaRPr kumimoji="0" lang="en-US"/>
          </a:p>
        </p:txBody>
      </p:sp>
      <p:sp>
        <p:nvSpPr>
          <p:cNvPr id="3" name="Vertical Text Placeholder 2"/>
          <p:cNvSpPr>
            <a:spLocks noGrp="1"/>
          </p:cNvSpPr>
          <p:nvPr>
            <p:ph type="body" orient="vert" idx="1"/>
          </p:nvPr>
        </p:nvSpPr>
        <p:spPr>
          <a:xfrm>
            <a:off x="457200" y="914402"/>
            <a:ext cx="6019800" cy="5211763"/>
          </a:xfrm>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Date Placeholder 3"/>
          <p:cNvSpPr>
            <a:spLocks noGrp="1"/>
          </p:cNvSpPr>
          <p:nvPr>
            <p:ph type="dt" sz="half" idx="10"/>
          </p:nvPr>
        </p:nvSpPr>
        <p:spPr/>
        <p:txBody>
          <a:bodyPr/>
          <a:lstStyle/>
          <a:p>
            <a:fld id="{416069AA-2C34-4D03-A3F2-705855590767}" type="datetimeFigureOut">
              <a:rPr lang="el-GR" smtClean="0">
                <a:solidFill>
                  <a:srgbClr val="04617B">
                    <a:shade val="90000"/>
                  </a:srgbClr>
                </a:solidFill>
              </a:rPr>
              <a:pPr/>
              <a:t>02/12/2015</a:t>
            </a:fld>
            <a:endParaRPr lang="el-GR">
              <a:solidFill>
                <a:srgbClr val="04617B">
                  <a:shade val="90000"/>
                </a:srgbClr>
              </a:solidFill>
            </a:endParaRPr>
          </a:p>
        </p:txBody>
      </p:sp>
      <p:sp>
        <p:nvSpPr>
          <p:cNvPr id="5" name="Footer Placeholder 4"/>
          <p:cNvSpPr>
            <a:spLocks noGrp="1"/>
          </p:cNvSpPr>
          <p:nvPr>
            <p:ph type="ftr" sz="quarter" idx="11"/>
          </p:nvPr>
        </p:nvSpPr>
        <p:spPr/>
        <p:txBody>
          <a:bodyPr/>
          <a:lstStyle/>
          <a:p>
            <a:endParaRPr lang="el-GR">
              <a:solidFill>
                <a:srgbClr val="04617B">
                  <a:shade val="90000"/>
                </a:srgbClr>
              </a:solidFill>
            </a:endParaRPr>
          </a:p>
        </p:txBody>
      </p:sp>
      <p:sp>
        <p:nvSpPr>
          <p:cNvPr id="6" name="Slide Number Placeholder 5"/>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xmlns="" val="33620952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pic>
        <p:nvPicPr>
          <p:cNvPr id="4" name="Picture 4" descr="Looking up to clouds and blue sky surrounded by glass-walled buildings"/>
          <p:cNvPicPr>
            <a:picLocks noChangeAspect="1"/>
          </p:cNvPicPr>
          <p:nvPr/>
        </p:nvPicPr>
        <p:blipFill>
          <a:blip r:embed="rId2" cstate="print"/>
          <a:srcRect/>
          <a:stretch>
            <a:fillRect/>
          </a:stretch>
        </p:blipFill>
        <p:spPr bwMode="auto">
          <a:xfrm>
            <a:off x="3656172" y="0"/>
            <a:ext cx="5487829" cy="6858000"/>
          </a:xfrm>
          <a:prstGeom prst="rect">
            <a:avLst/>
          </a:prstGeom>
          <a:noFill/>
          <a:ln w="9525">
            <a:noFill/>
            <a:miter lim="800000"/>
            <a:headEnd/>
            <a:tailEnd/>
          </a:ln>
        </p:spPr>
      </p:pic>
      <p:sp>
        <p:nvSpPr>
          <p:cNvPr id="2" name="Title 1"/>
          <p:cNvSpPr>
            <a:spLocks noGrp="1"/>
          </p:cNvSpPr>
          <p:nvPr>
            <p:ph type="ctrTitle"/>
          </p:nvPr>
        </p:nvSpPr>
        <p:spPr>
          <a:xfrm>
            <a:off x="456129" y="685810"/>
            <a:ext cx="2972574" cy="4724399"/>
          </a:xfrm>
        </p:spPr>
        <p:txBody>
          <a:bodyPr>
            <a:normAutofit/>
          </a:bodyPr>
          <a:lstStyle>
            <a:lvl1pPr>
              <a:defRPr sz="4800"/>
            </a:lvl1pPr>
          </a:lstStyle>
          <a:p>
            <a:r>
              <a:rPr/>
              <a:t>Click to edit Master title style</a:t>
            </a:r>
          </a:p>
        </p:txBody>
      </p:sp>
      <p:sp>
        <p:nvSpPr>
          <p:cNvPr id="3" name="Subtitle 2"/>
          <p:cNvSpPr>
            <a:spLocks noGrp="1"/>
          </p:cNvSpPr>
          <p:nvPr>
            <p:ph type="subTitle" idx="1"/>
          </p:nvPr>
        </p:nvSpPr>
        <p:spPr>
          <a:xfrm>
            <a:off x="456129" y="5410200"/>
            <a:ext cx="2972574" cy="762000"/>
          </a:xfrm>
        </p:spPr>
        <p:txBody>
          <a:bodyPr>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a:t>Click to edit Master subtitle style</a:t>
            </a:r>
          </a:p>
        </p:txBody>
      </p:sp>
      <p:sp>
        <p:nvSpPr>
          <p:cNvPr id="5" name="Date Placeholder 7"/>
          <p:cNvSpPr>
            <a:spLocks noGrp="1"/>
          </p:cNvSpPr>
          <p:nvPr>
            <p:ph type="dt" sz="half" idx="10"/>
          </p:nvPr>
        </p:nvSpPr>
        <p:spPr/>
        <p:txBody>
          <a:bodyPr/>
          <a:lstStyle>
            <a:lvl1pPr>
              <a:defRPr/>
            </a:lvl1pPr>
          </a:lstStyle>
          <a:p>
            <a:pPr>
              <a:defRPr/>
            </a:pPr>
            <a:fld id="{1FE21AC2-4D76-484A-95EF-EC2025B3AA40}" type="datetimeFigureOut">
              <a:rPr lang="en-US"/>
              <a:pPr>
                <a:defRPr/>
              </a:pPr>
              <a:t>12/2/2015</a:t>
            </a:fld>
            <a:endParaRPr/>
          </a:p>
        </p:txBody>
      </p:sp>
      <p:sp>
        <p:nvSpPr>
          <p:cNvPr id="6" name="Footer Placeholder 8"/>
          <p:cNvSpPr>
            <a:spLocks noGrp="1"/>
          </p:cNvSpPr>
          <p:nvPr>
            <p:ph type="ftr" sz="quarter" idx="11"/>
          </p:nvPr>
        </p:nvSpPr>
        <p:spPr/>
        <p:txBody>
          <a:bodyPr/>
          <a:lstStyle>
            <a:lvl1pPr>
              <a:defRPr/>
            </a:lvl1pPr>
          </a:lstStyle>
          <a:p>
            <a:pPr>
              <a:defRPr/>
            </a:pPr>
            <a:endParaRPr/>
          </a:p>
        </p:txBody>
      </p:sp>
      <p:sp>
        <p:nvSpPr>
          <p:cNvPr id="7" name="Slide Number Placeholder 9"/>
          <p:cNvSpPr>
            <a:spLocks noGrp="1"/>
          </p:cNvSpPr>
          <p:nvPr>
            <p:ph type="sldNum" sz="quarter" idx="12"/>
          </p:nvPr>
        </p:nvSpPr>
        <p:spPr/>
        <p:txBody>
          <a:bodyPr/>
          <a:lstStyle>
            <a:lvl1pPr>
              <a:defRPr/>
            </a:lvl1pPr>
          </a:lstStyle>
          <a:p>
            <a:pPr>
              <a:defRPr/>
            </a:pPr>
            <a:fld id="{F84EA5C9-DF41-4C4B-A1FD-548788F8B53D}" type="slidenum">
              <a:rPr/>
              <a:pPr>
                <a:defRPr/>
              </a:pPr>
              <a:t>‹#›</a:t>
            </a:fld>
            <a:endParaRPr/>
          </a:p>
        </p:txBody>
      </p:sp>
    </p:spTree>
    <p:extLst>
      <p:ext uri="{BB962C8B-B14F-4D97-AF65-F5344CB8AC3E}">
        <p14:creationId xmlns:p14="http://schemas.microsoft.com/office/powerpoint/2010/main" xmlns="" val="1607952760"/>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lvl1pPr>
              <a:defRPr/>
            </a:lvl1pPr>
          </a:lstStyle>
          <a:p>
            <a:pPr>
              <a:defRPr/>
            </a:pPr>
            <a:fld id="{13EFD870-F619-4B0B-9F67-E61741B20921}" type="datetimeFigureOut">
              <a:rPr lang="en-US"/>
              <a:pPr>
                <a:defRPr/>
              </a:pPr>
              <a:t>12/2/2015</a:t>
            </a:fld>
            <a:endParaRPr/>
          </a:p>
        </p:txBody>
      </p:sp>
      <p:sp>
        <p:nvSpPr>
          <p:cNvPr id="5" name="Footer Placeholder 4"/>
          <p:cNvSpPr>
            <a:spLocks noGrp="1"/>
          </p:cNvSpPr>
          <p:nvPr>
            <p:ph type="ftr" sz="quarter" idx="11"/>
          </p:nvPr>
        </p:nvSpPr>
        <p:spPr/>
        <p:txBody>
          <a:bodyPr/>
          <a:lstStyle>
            <a:lvl1pPr>
              <a:defRPr/>
            </a:lvl1pPr>
          </a:lstStyle>
          <a:p>
            <a:pPr>
              <a:defRPr/>
            </a:pPr>
            <a:endParaRPr/>
          </a:p>
        </p:txBody>
      </p:sp>
      <p:sp>
        <p:nvSpPr>
          <p:cNvPr id="6" name="Slide Number Placeholder 5"/>
          <p:cNvSpPr>
            <a:spLocks noGrp="1"/>
          </p:cNvSpPr>
          <p:nvPr>
            <p:ph type="sldNum" sz="quarter" idx="12"/>
          </p:nvPr>
        </p:nvSpPr>
        <p:spPr/>
        <p:txBody>
          <a:bodyPr/>
          <a:lstStyle>
            <a:lvl1pPr>
              <a:defRPr/>
            </a:lvl1pPr>
          </a:lstStyle>
          <a:p>
            <a:pPr>
              <a:defRPr/>
            </a:pPr>
            <a:fld id="{8E28B762-F3F7-4A70-A46F-B14C838E6AFD}" type="slidenum">
              <a:rPr/>
              <a:pPr>
                <a:defRPr/>
              </a:pPr>
              <a:t>‹#›</a:t>
            </a:fld>
            <a:endParaRPr/>
          </a:p>
        </p:txBody>
      </p:sp>
    </p:spTree>
    <p:extLst>
      <p:ext uri="{BB962C8B-B14F-4D97-AF65-F5344CB8AC3E}">
        <p14:creationId xmlns:p14="http://schemas.microsoft.com/office/powerpoint/2010/main" xmlns="" val="2573884389"/>
      </p:ext>
    </p:extLst>
  </p:cSld>
  <p:clrMapOvr>
    <a:masterClrMapping/>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6133" y="2590800"/>
            <a:ext cx="6173807" cy="2819400"/>
          </a:xfrm>
        </p:spPr>
        <p:txBody>
          <a:bodyPr>
            <a:normAutofit/>
          </a:bodyPr>
          <a:lstStyle>
            <a:lvl1pPr algn="l">
              <a:defRPr sz="4800" b="0" cap="none" baseline="0"/>
            </a:lvl1pPr>
          </a:lstStyle>
          <a:p>
            <a:r>
              <a:rPr/>
              <a:t>Click to edit Master title style</a:t>
            </a:r>
          </a:p>
        </p:txBody>
      </p:sp>
      <p:sp>
        <p:nvSpPr>
          <p:cNvPr id="3" name="Text Placeholder 2"/>
          <p:cNvSpPr>
            <a:spLocks noGrp="1"/>
          </p:cNvSpPr>
          <p:nvPr>
            <p:ph type="body" idx="1"/>
          </p:nvPr>
        </p:nvSpPr>
        <p:spPr>
          <a:xfrm>
            <a:off x="454939" y="5410200"/>
            <a:ext cx="6174998" cy="762000"/>
          </a:xfrm>
        </p:spPr>
        <p:txBody>
          <a:bodyPr>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a:t>Click to edit Master text styles</a:t>
            </a:r>
          </a:p>
        </p:txBody>
      </p:sp>
      <p:sp>
        <p:nvSpPr>
          <p:cNvPr id="4" name="Date Placeholder 3"/>
          <p:cNvSpPr>
            <a:spLocks noGrp="1"/>
          </p:cNvSpPr>
          <p:nvPr>
            <p:ph type="dt" sz="half" idx="10"/>
          </p:nvPr>
        </p:nvSpPr>
        <p:spPr/>
        <p:txBody>
          <a:bodyPr/>
          <a:lstStyle>
            <a:lvl1pPr>
              <a:defRPr/>
            </a:lvl1pPr>
          </a:lstStyle>
          <a:p>
            <a:pPr>
              <a:defRPr/>
            </a:pPr>
            <a:fld id="{6CA40483-AE65-42A0-B720-C91FBAD4976E}" type="datetimeFigureOut">
              <a:rPr lang="en-US"/>
              <a:pPr>
                <a:defRPr/>
              </a:pPr>
              <a:t>12/2/2015</a:t>
            </a:fld>
            <a:endParaRPr/>
          </a:p>
        </p:txBody>
      </p:sp>
      <p:sp>
        <p:nvSpPr>
          <p:cNvPr id="5" name="Footer Placeholder 4"/>
          <p:cNvSpPr>
            <a:spLocks noGrp="1"/>
          </p:cNvSpPr>
          <p:nvPr>
            <p:ph type="ftr" sz="quarter" idx="11"/>
          </p:nvPr>
        </p:nvSpPr>
        <p:spPr/>
        <p:txBody>
          <a:bodyPr/>
          <a:lstStyle>
            <a:lvl1pPr>
              <a:defRPr/>
            </a:lvl1pPr>
          </a:lstStyle>
          <a:p>
            <a:pPr>
              <a:defRPr/>
            </a:pPr>
            <a:endParaRPr/>
          </a:p>
        </p:txBody>
      </p:sp>
      <p:sp>
        <p:nvSpPr>
          <p:cNvPr id="6" name="Slide Number Placeholder 5"/>
          <p:cNvSpPr>
            <a:spLocks noGrp="1"/>
          </p:cNvSpPr>
          <p:nvPr>
            <p:ph type="sldNum" sz="quarter" idx="12"/>
          </p:nvPr>
        </p:nvSpPr>
        <p:spPr/>
        <p:txBody>
          <a:bodyPr/>
          <a:lstStyle>
            <a:lvl1pPr>
              <a:defRPr/>
            </a:lvl1pPr>
          </a:lstStyle>
          <a:p>
            <a:pPr>
              <a:defRPr/>
            </a:pPr>
            <a:fld id="{C73175B6-FE47-4DD9-9F07-C9EEA350F5D0}" type="slidenum">
              <a:rPr/>
              <a:pPr>
                <a:defRPr/>
              </a:pPr>
              <a:t>‹#›</a:t>
            </a:fld>
            <a:endParaRPr/>
          </a:p>
        </p:txBody>
      </p:sp>
    </p:spTree>
    <p:extLst>
      <p:ext uri="{BB962C8B-B14F-4D97-AF65-F5344CB8AC3E}">
        <p14:creationId xmlns:p14="http://schemas.microsoft.com/office/powerpoint/2010/main" xmlns="" val="2981363965"/>
      </p:ext>
    </p:extLst>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Content Placeholder 2"/>
          <p:cNvSpPr>
            <a:spLocks noGrp="1"/>
          </p:cNvSpPr>
          <p:nvPr>
            <p:ph sz="half" idx="1"/>
          </p:nvPr>
        </p:nvSpPr>
        <p:spPr>
          <a:xfrm>
            <a:off x="970616" y="685800"/>
            <a:ext cx="3772883"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Content Placeholder 3"/>
          <p:cNvSpPr>
            <a:spLocks noGrp="1"/>
          </p:cNvSpPr>
          <p:nvPr>
            <p:ph sz="half" idx="2"/>
          </p:nvPr>
        </p:nvSpPr>
        <p:spPr>
          <a:xfrm>
            <a:off x="4914991" y="685800"/>
            <a:ext cx="377288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5" name="Date Placeholder 3"/>
          <p:cNvSpPr>
            <a:spLocks noGrp="1"/>
          </p:cNvSpPr>
          <p:nvPr>
            <p:ph type="dt" sz="half" idx="10"/>
          </p:nvPr>
        </p:nvSpPr>
        <p:spPr/>
        <p:txBody>
          <a:bodyPr/>
          <a:lstStyle>
            <a:lvl1pPr>
              <a:defRPr/>
            </a:lvl1pPr>
          </a:lstStyle>
          <a:p>
            <a:pPr>
              <a:defRPr/>
            </a:pPr>
            <a:fld id="{1267963A-305A-4A9A-8473-A55903AF1E99}" type="datetimeFigureOut">
              <a:rPr lang="en-US"/>
              <a:pPr>
                <a:defRPr/>
              </a:pPr>
              <a:t>12/2/2015</a:t>
            </a:fld>
            <a:endParaRPr/>
          </a:p>
        </p:txBody>
      </p:sp>
      <p:sp>
        <p:nvSpPr>
          <p:cNvPr id="6" name="Footer Placeholder 4"/>
          <p:cNvSpPr>
            <a:spLocks noGrp="1"/>
          </p:cNvSpPr>
          <p:nvPr>
            <p:ph type="ftr" sz="quarter" idx="11"/>
          </p:nvPr>
        </p:nvSpPr>
        <p:spPr/>
        <p:txBody>
          <a:bodyPr/>
          <a:lstStyle>
            <a:lvl1pPr>
              <a:defRPr/>
            </a:lvl1pPr>
          </a:lstStyle>
          <a:p>
            <a:pPr>
              <a:defRPr/>
            </a:pPr>
            <a:endParaRPr/>
          </a:p>
        </p:txBody>
      </p:sp>
      <p:sp>
        <p:nvSpPr>
          <p:cNvPr id="7" name="Slide Number Placeholder 5"/>
          <p:cNvSpPr>
            <a:spLocks noGrp="1"/>
          </p:cNvSpPr>
          <p:nvPr>
            <p:ph type="sldNum" sz="quarter" idx="12"/>
          </p:nvPr>
        </p:nvSpPr>
        <p:spPr/>
        <p:txBody>
          <a:bodyPr/>
          <a:lstStyle>
            <a:lvl1pPr>
              <a:defRPr/>
            </a:lvl1pPr>
          </a:lstStyle>
          <a:p>
            <a:pPr>
              <a:defRPr/>
            </a:pPr>
            <a:fld id="{BEF7B992-17EC-4D1D-BDBA-6040051406BC}" type="slidenum">
              <a:rPr/>
              <a:pPr>
                <a:defRPr/>
              </a:pPr>
              <a:t>‹#›</a:t>
            </a:fld>
            <a:endParaRPr/>
          </a:p>
        </p:txBody>
      </p:sp>
    </p:spTree>
    <p:extLst>
      <p:ext uri="{BB962C8B-B14F-4D97-AF65-F5344CB8AC3E}">
        <p14:creationId xmlns:p14="http://schemas.microsoft.com/office/powerpoint/2010/main" xmlns="" val="2426444715"/>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44"/>
            <a:ext cx="1676400" cy="5851525"/>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9083648A-6953-488A-A83F-6AB324834150}" type="datetimeFigureOut">
              <a:rPr lang="el-GR" smtClean="0"/>
              <a:pPr/>
              <a:t>02/12/2015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817ECF8B-9EB7-4994-B9F2-883D5D197854}" type="slidenum">
              <a:rPr lang="el-GR" smtClean="0"/>
              <a:pPr/>
              <a:t>‹#›</a:t>
            </a:fld>
            <a:endParaRPr lang="el-G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a:t>Click to edit Master title style</a:t>
            </a:r>
          </a:p>
        </p:txBody>
      </p:sp>
      <p:sp>
        <p:nvSpPr>
          <p:cNvPr id="3" name="Text Placeholder 2"/>
          <p:cNvSpPr>
            <a:spLocks noGrp="1"/>
          </p:cNvSpPr>
          <p:nvPr>
            <p:ph type="body" idx="1"/>
          </p:nvPr>
        </p:nvSpPr>
        <p:spPr>
          <a:xfrm>
            <a:off x="970504" y="685800"/>
            <a:ext cx="3772883" cy="990600"/>
          </a:xfrm>
        </p:spPr>
        <p:txBody>
          <a:bodyPr anchor="ctr">
            <a:normAutofit/>
          </a:bodyPr>
          <a:lstStyle>
            <a:lvl1pPr marL="0" indent="0">
              <a:spcBef>
                <a:spcPts val="0"/>
              </a:spcBef>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edit Master text styles</a:t>
            </a:r>
          </a:p>
        </p:txBody>
      </p:sp>
      <p:sp>
        <p:nvSpPr>
          <p:cNvPr id="4" name="Content Placeholder 3"/>
          <p:cNvSpPr>
            <a:spLocks noGrp="1"/>
          </p:cNvSpPr>
          <p:nvPr>
            <p:ph sz="half" idx="2"/>
          </p:nvPr>
        </p:nvSpPr>
        <p:spPr>
          <a:xfrm>
            <a:off x="970504" y="1676400"/>
            <a:ext cx="3772883"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5" name="Text Placeholder 4"/>
          <p:cNvSpPr>
            <a:spLocks noGrp="1"/>
          </p:cNvSpPr>
          <p:nvPr>
            <p:ph type="body" sz="quarter" idx="3"/>
          </p:nvPr>
        </p:nvSpPr>
        <p:spPr>
          <a:xfrm>
            <a:off x="4914993" y="685800"/>
            <a:ext cx="3772883" cy="990600"/>
          </a:xfrm>
        </p:spPr>
        <p:txBody>
          <a:bodyPr anchor="ctr">
            <a:normAutofit/>
          </a:bodyPr>
          <a:lstStyle>
            <a:lvl1pPr marL="0" indent="0">
              <a:spcBef>
                <a:spcPts val="0"/>
              </a:spcBef>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edit Master text styles</a:t>
            </a:r>
          </a:p>
        </p:txBody>
      </p:sp>
      <p:sp>
        <p:nvSpPr>
          <p:cNvPr id="6" name="Content Placeholder 5"/>
          <p:cNvSpPr>
            <a:spLocks noGrp="1"/>
          </p:cNvSpPr>
          <p:nvPr>
            <p:ph sz="quarter" idx="4"/>
          </p:nvPr>
        </p:nvSpPr>
        <p:spPr>
          <a:xfrm>
            <a:off x="4913802" y="1676400"/>
            <a:ext cx="3772883"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7" name="Date Placeholder 3"/>
          <p:cNvSpPr>
            <a:spLocks noGrp="1"/>
          </p:cNvSpPr>
          <p:nvPr>
            <p:ph type="dt" sz="half" idx="10"/>
          </p:nvPr>
        </p:nvSpPr>
        <p:spPr/>
        <p:txBody>
          <a:bodyPr/>
          <a:lstStyle>
            <a:lvl1pPr>
              <a:defRPr/>
            </a:lvl1pPr>
          </a:lstStyle>
          <a:p>
            <a:pPr>
              <a:defRPr/>
            </a:pPr>
            <a:fld id="{6DFAA99F-E68F-47AD-9B29-9512C6FC388E}" type="datetimeFigureOut">
              <a:rPr lang="en-US"/>
              <a:pPr>
                <a:defRPr/>
              </a:pPr>
              <a:t>12/2/2015</a:t>
            </a:fld>
            <a:endParaRPr/>
          </a:p>
        </p:txBody>
      </p:sp>
      <p:sp>
        <p:nvSpPr>
          <p:cNvPr id="8" name="Footer Placeholder 4"/>
          <p:cNvSpPr>
            <a:spLocks noGrp="1"/>
          </p:cNvSpPr>
          <p:nvPr>
            <p:ph type="ftr" sz="quarter" idx="11"/>
          </p:nvPr>
        </p:nvSpPr>
        <p:spPr/>
        <p:txBody>
          <a:bodyPr/>
          <a:lstStyle>
            <a:lvl1pPr>
              <a:defRPr/>
            </a:lvl1pPr>
          </a:lstStyle>
          <a:p>
            <a:pPr>
              <a:defRPr/>
            </a:pPr>
            <a:endParaRPr/>
          </a:p>
        </p:txBody>
      </p:sp>
      <p:sp>
        <p:nvSpPr>
          <p:cNvPr id="9" name="Slide Number Placeholder 5"/>
          <p:cNvSpPr>
            <a:spLocks noGrp="1"/>
          </p:cNvSpPr>
          <p:nvPr>
            <p:ph type="sldNum" sz="quarter" idx="12"/>
          </p:nvPr>
        </p:nvSpPr>
        <p:spPr/>
        <p:txBody>
          <a:bodyPr/>
          <a:lstStyle>
            <a:lvl1pPr>
              <a:defRPr/>
            </a:lvl1pPr>
          </a:lstStyle>
          <a:p>
            <a:pPr>
              <a:defRPr/>
            </a:pPr>
            <a:fld id="{2ED5B949-CB0A-4D74-8C74-0ED4D85B9243}" type="slidenum">
              <a:rPr/>
              <a:pPr>
                <a:defRPr/>
              </a:pPr>
              <a:t>‹#›</a:t>
            </a:fld>
            <a:endParaRPr/>
          </a:p>
        </p:txBody>
      </p:sp>
    </p:spTree>
    <p:extLst>
      <p:ext uri="{BB962C8B-B14F-4D97-AF65-F5344CB8AC3E}">
        <p14:creationId xmlns:p14="http://schemas.microsoft.com/office/powerpoint/2010/main" xmlns="" val="4139670474"/>
      </p:ext>
    </p:extLst>
  </p:cSld>
  <p:clrMapOvr>
    <a:masterClrMapping/>
  </p:clrMapOvr>
  <p:transitio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Date Placeholder 3"/>
          <p:cNvSpPr>
            <a:spLocks noGrp="1"/>
          </p:cNvSpPr>
          <p:nvPr>
            <p:ph type="dt" sz="half" idx="10"/>
          </p:nvPr>
        </p:nvSpPr>
        <p:spPr/>
        <p:txBody>
          <a:bodyPr/>
          <a:lstStyle>
            <a:lvl1pPr>
              <a:defRPr/>
            </a:lvl1pPr>
          </a:lstStyle>
          <a:p>
            <a:pPr>
              <a:defRPr/>
            </a:pPr>
            <a:fld id="{330BC77B-DF5C-4C97-A7DC-02CC3A76A977}" type="datetimeFigureOut">
              <a:rPr lang="en-US"/>
              <a:pPr>
                <a:defRPr/>
              </a:pPr>
              <a:t>12/2/2015</a:t>
            </a:fld>
            <a:endParaRPr/>
          </a:p>
        </p:txBody>
      </p:sp>
      <p:sp>
        <p:nvSpPr>
          <p:cNvPr id="4" name="Footer Placeholder 4"/>
          <p:cNvSpPr>
            <a:spLocks noGrp="1"/>
          </p:cNvSpPr>
          <p:nvPr>
            <p:ph type="ftr" sz="quarter" idx="11"/>
          </p:nvPr>
        </p:nvSpPr>
        <p:spPr/>
        <p:txBody>
          <a:bodyPr/>
          <a:lstStyle>
            <a:lvl1pPr>
              <a:defRPr/>
            </a:lvl1pPr>
          </a:lstStyle>
          <a:p>
            <a:pPr>
              <a:defRPr/>
            </a:pPr>
            <a:endParaRPr/>
          </a:p>
        </p:txBody>
      </p:sp>
      <p:sp>
        <p:nvSpPr>
          <p:cNvPr id="5" name="Slide Number Placeholder 5"/>
          <p:cNvSpPr>
            <a:spLocks noGrp="1"/>
          </p:cNvSpPr>
          <p:nvPr>
            <p:ph type="sldNum" sz="quarter" idx="12"/>
          </p:nvPr>
        </p:nvSpPr>
        <p:spPr/>
        <p:txBody>
          <a:bodyPr/>
          <a:lstStyle>
            <a:lvl1pPr>
              <a:defRPr/>
            </a:lvl1pPr>
          </a:lstStyle>
          <a:p>
            <a:pPr>
              <a:defRPr/>
            </a:pPr>
            <a:fld id="{39B946A2-7B6C-4DE6-BE8F-C633362D93D6}" type="slidenum">
              <a:rPr/>
              <a:pPr>
                <a:defRPr/>
              </a:pPr>
              <a:t>‹#›</a:t>
            </a:fld>
            <a:endParaRPr/>
          </a:p>
        </p:txBody>
      </p:sp>
    </p:spTree>
    <p:extLst>
      <p:ext uri="{BB962C8B-B14F-4D97-AF65-F5344CB8AC3E}">
        <p14:creationId xmlns:p14="http://schemas.microsoft.com/office/powerpoint/2010/main" xmlns="" val="3366461926"/>
      </p:ext>
    </p:extLst>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ACD0C9B-825A-4129-A2B0-19C04CF1784A}" type="datetimeFigureOut">
              <a:rPr lang="en-US"/>
              <a:pPr>
                <a:defRPr/>
              </a:pPr>
              <a:t>12/2/2015</a:t>
            </a:fld>
            <a:endParaRPr/>
          </a:p>
        </p:txBody>
      </p:sp>
      <p:sp>
        <p:nvSpPr>
          <p:cNvPr id="3" name="Footer Placeholder 4"/>
          <p:cNvSpPr>
            <a:spLocks noGrp="1"/>
          </p:cNvSpPr>
          <p:nvPr>
            <p:ph type="ftr" sz="quarter" idx="11"/>
          </p:nvPr>
        </p:nvSpPr>
        <p:spPr/>
        <p:txBody>
          <a:bodyPr/>
          <a:lstStyle>
            <a:lvl1pPr>
              <a:defRPr/>
            </a:lvl1pPr>
          </a:lstStyle>
          <a:p>
            <a:pPr>
              <a:defRPr/>
            </a:pPr>
            <a:endParaRPr/>
          </a:p>
        </p:txBody>
      </p:sp>
      <p:sp>
        <p:nvSpPr>
          <p:cNvPr id="4" name="Slide Number Placeholder 5"/>
          <p:cNvSpPr>
            <a:spLocks noGrp="1"/>
          </p:cNvSpPr>
          <p:nvPr>
            <p:ph type="sldNum" sz="quarter" idx="12"/>
          </p:nvPr>
        </p:nvSpPr>
        <p:spPr/>
        <p:txBody>
          <a:bodyPr/>
          <a:lstStyle>
            <a:lvl1pPr>
              <a:defRPr/>
            </a:lvl1pPr>
          </a:lstStyle>
          <a:p>
            <a:pPr>
              <a:defRPr/>
            </a:pPr>
            <a:fld id="{D2D4B2F8-E925-4058-BC70-AAFCCF95865F}" type="slidenum">
              <a:rPr/>
              <a:pPr>
                <a:defRPr/>
              </a:pPr>
              <a:t>‹#›</a:t>
            </a:fld>
            <a:endParaRPr/>
          </a:p>
        </p:txBody>
      </p:sp>
    </p:spTree>
    <p:extLst>
      <p:ext uri="{BB962C8B-B14F-4D97-AF65-F5344CB8AC3E}">
        <p14:creationId xmlns:p14="http://schemas.microsoft.com/office/powerpoint/2010/main" xmlns="" val="3338720036"/>
      </p:ext>
    </p:extLst>
  </p:cSld>
  <p:clrMapOvr>
    <a:masterClrMapping/>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129" y="685800"/>
            <a:ext cx="2972574" cy="4724400"/>
          </a:xfrm>
        </p:spPr>
        <p:txBody>
          <a:bodyPr>
            <a:noAutofit/>
          </a:bodyPr>
          <a:lstStyle>
            <a:lvl1pPr algn="l">
              <a:defRPr sz="3600" b="0"/>
            </a:lvl1pPr>
          </a:lstStyle>
          <a:p>
            <a:r>
              <a:rPr/>
              <a:t>Click to edit Master title style</a:t>
            </a:r>
          </a:p>
        </p:txBody>
      </p:sp>
      <p:sp>
        <p:nvSpPr>
          <p:cNvPr id="3" name="Content Placeholder 2"/>
          <p:cNvSpPr>
            <a:spLocks noGrp="1"/>
          </p:cNvSpPr>
          <p:nvPr>
            <p:ph idx="1"/>
          </p:nvPr>
        </p:nvSpPr>
        <p:spPr>
          <a:xfrm>
            <a:off x="3657363" y="685800"/>
            <a:ext cx="5029438" cy="5486400"/>
          </a:xfrm>
        </p:spPr>
        <p:txBody>
          <a:bodyPr>
            <a:normAutofit/>
          </a:bodyPr>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Text Placeholder 3"/>
          <p:cNvSpPr>
            <a:spLocks noGrp="1"/>
          </p:cNvSpPr>
          <p:nvPr>
            <p:ph type="body" sz="half" idx="2"/>
          </p:nvPr>
        </p:nvSpPr>
        <p:spPr>
          <a:xfrm>
            <a:off x="456129" y="5410200"/>
            <a:ext cx="2972574" cy="762000"/>
          </a:xfrm>
        </p:spPr>
        <p:txBody>
          <a:bodyPr>
            <a:normAutofit/>
          </a:bodyPr>
          <a:lstStyle>
            <a:lvl1pPr marL="0" indent="0">
              <a:spcBef>
                <a:spcPts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a:t>Click to edit Master text styles</a:t>
            </a:r>
          </a:p>
        </p:txBody>
      </p:sp>
      <p:sp>
        <p:nvSpPr>
          <p:cNvPr id="5" name="Date Placeholder 3"/>
          <p:cNvSpPr>
            <a:spLocks noGrp="1"/>
          </p:cNvSpPr>
          <p:nvPr>
            <p:ph type="dt" sz="half" idx="10"/>
          </p:nvPr>
        </p:nvSpPr>
        <p:spPr/>
        <p:txBody>
          <a:bodyPr/>
          <a:lstStyle>
            <a:lvl1pPr>
              <a:defRPr/>
            </a:lvl1pPr>
          </a:lstStyle>
          <a:p>
            <a:pPr>
              <a:defRPr/>
            </a:pPr>
            <a:fld id="{DE5F942C-76E5-4801-A08C-748E5DBA16DA}" type="datetimeFigureOut">
              <a:rPr lang="en-US"/>
              <a:pPr>
                <a:defRPr/>
              </a:pPr>
              <a:t>12/2/2015</a:t>
            </a:fld>
            <a:endParaRPr/>
          </a:p>
        </p:txBody>
      </p:sp>
      <p:sp>
        <p:nvSpPr>
          <p:cNvPr id="6" name="Footer Placeholder 4"/>
          <p:cNvSpPr>
            <a:spLocks noGrp="1"/>
          </p:cNvSpPr>
          <p:nvPr>
            <p:ph type="ftr" sz="quarter" idx="11"/>
          </p:nvPr>
        </p:nvSpPr>
        <p:spPr/>
        <p:txBody>
          <a:bodyPr/>
          <a:lstStyle>
            <a:lvl1pPr>
              <a:defRPr/>
            </a:lvl1pPr>
          </a:lstStyle>
          <a:p>
            <a:pPr>
              <a:defRPr/>
            </a:pPr>
            <a:endParaRPr/>
          </a:p>
        </p:txBody>
      </p:sp>
      <p:sp>
        <p:nvSpPr>
          <p:cNvPr id="7" name="Slide Number Placeholder 5"/>
          <p:cNvSpPr>
            <a:spLocks noGrp="1"/>
          </p:cNvSpPr>
          <p:nvPr>
            <p:ph type="sldNum" sz="quarter" idx="12"/>
          </p:nvPr>
        </p:nvSpPr>
        <p:spPr/>
        <p:txBody>
          <a:bodyPr/>
          <a:lstStyle>
            <a:lvl1pPr>
              <a:defRPr/>
            </a:lvl1pPr>
          </a:lstStyle>
          <a:p>
            <a:pPr>
              <a:defRPr/>
            </a:pPr>
            <a:fld id="{4A7B9695-62EF-4A64-931D-621F0B2245CE}" type="slidenum">
              <a:rPr/>
              <a:pPr>
                <a:defRPr/>
              </a:pPr>
              <a:t>‹#›</a:t>
            </a:fld>
            <a:endParaRPr/>
          </a:p>
        </p:txBody>
      </p:sp>
    </p:spTree>
    <p:extLst>
      <p:ext uri="{BB962C8B-B14F-4D97-AF65-F5344CB8AC3E}">
        <p14:creationId xmlns:p14="http://schemas.microsoft.com/office/powerpoint/2010/main" xmlns="" val="3701124707"/>
      </p:ext>
    </p:extLst>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129" y="685800"/>
            <a:ext cx="2972574" cy="4724400"/>
          </a:xfrm>
        </p:spPr>
        <p:txBody>
          <a:bodyPr>
            <a:normAutofit/>
          </a:bodyPr>
          <a:lstStyle>
            <a:lvl1pPr algn="l">
              <a:defRPr sz="3600" b="0"/>
            </a:lvl1pPr>
          </a:lstStyle>
          <a:p>
            <a:r>
              <a:rPr/>
              <a:t>Click to edit Master title style</a:t>
            </a:r>
          </a:p>
        </p:txBody>
      </p:sp>
      <p:sp>
        <p:nvSpPr>
          <p:cNvPr id="3" name="Picture Placeholder 2"/>
          <p:cNvSpPr>
            <a:spLocks noGrp="1"/>
          </p:cNvSpPr>
          <p:nvPr>
            <p:ph type="pic" idx="1"/>
          </p:nvPr>
        </p:nvSpPr>
        <p:spPr>
          <a:xfrm>
            <a:off x="3657362" y="685800"/>
            <a:ext cx="5030510" cy="5486400"/>
          </a:xfrm>
          <a:ln w="63500">
            <a:solidFill>
              <a:schemeClr val="bg1"/>
            </a:solidFill>
            <a:miter lim="800000"/>
          </a:ln>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noProof="0"/>
              <a:t>Click icon to add picture</a:t>
            </a:r>
          </a:p>
        </p:txBody>
      </p:sp>
      <p:sp>
        <p:nvSpPr>
          <p:cNvPr id="4" name="Text Placeholder 3"/>
          <p:cNvSpPr>
            <a:spLocks noGrp="1"/>
          </p:cNvSpPr>
          <p:nvPr>
            <p:ph type="body" sz="half" idx="2"/>
          </p:nvPr>
        </p:nvSpPr>
        <p:spPr>
          <a:xfrm>
            <a:off x="456129" y="5410200"/>
            <a:ext cx="2972574" cy="762000"/>
          </a:xfrm>
        </p:spPr>
        <p:txBody>
          <a:bodyPr>
            <a:normAutofit/>
          </a:bodyPr>
          <a:lstStyle>
            <a:lvl1pPr marL="0" indent="0">
              <a:spcBef>
                <a:spcPts val="0"/>
              </a:spcBef>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a:t>Click to edit Master text styles</a:t>
            </a:r>
          </a:p>
        </p:txBody>
      </p:sp>
      <p:sp>
        <p:nvSpPr>
          <p:cNvPr id="5" name="Date Placeholder 3"/>
          <p:cNvSpPr>
            <a:spLocks noGrp="1"/>
          </p:cNvSpPr>
          <p:nvPr>
            <p:ph type="dt" sz="half" idx="10"/>
          </p:nvPr>
        </p:nvSpPr>
        <p:spPr/>
        <p:txBody>
          <a:bodyPr/>
          <a:lstStyle>
            <a:lvl1pPr>
              <a:defRPr/>
            </a:lvl1pPr>
          </a:lstStyle>
          <a:p>
            <a:pPr>
              <a:defRPr/>
            </a:pPr>
            <a:fld id="{5C2A5A48-58A4-4A34-8480-9F319F1FB7D9}" type="datetimeFigureOut">
              <a:rPr lang="en-US"/>
              <a:pPr>
                <a:defRPr/>
              </a:pPr>
              <a:t>12/2/2015</a:t>
            </a:fld>
            <a:endParaRPr/>
          </a:p>
        </p:txBody>
      </p:sp>
      <p:sp>
        <p:nvSpPr>
          <p:cNvPr id="6" name="Footer Placeholder 4"/>
          <p:cNvSpPr>
            <a:spLocks noGrp="1"/>
          </p:cNvSpPr>
          <p:nvPr>
            <p:ph type="ftr" sz="quarter" idx="11"/>
          </p:nvPr>
        </p:nvSpPr>
        <p:spPr/>
        <p:txBody>
          <a:bodyPr/>
          <a:lstStyle>
            <a:lvl1pPr>
              <a:defRPr/>
            </a:lvl1pPr>
          </a:lstStyle>
          <a:p>
            <a:pPr>
              <a:defRPr/>
            </a:pPr>
            <a:endParaRPr/>
          </a:p>
        </p:txBody>
      </p:sp>
      <p:sp>
        <p:nvSpPr>
          <p:cNvPr id="7" name="Slide Number Placeholder 5"/>
          <p:cNvSpPr>
            <a:spLocks noGrp="1"/>
          </p:cNvSpPr>
          <p:nvPr>
            <p:ph type="sldNum" sz="quarter" idx="12"/>
          </p:nvPr>
        </p:nvSpPr>
        <p:spPr/>
        <p:txBody>
          <a:bodyPr/>
          <a:lstStyle>
            <a:lvl1pPr>
              <a:defRPr/>
            </a:lvl1pPr>
          </a:lstStyle>
          <a:p>
            <a:pPr>
              <a:defRPr/>
            </a:pPr>
            <a:fld id="{F4288F96-6A4A-467F-9D4B-032902D65AC8}" type="slidenum">
              <a:rPr/>
              <a:pPr>
                <a:defRPr/>
              </a:pPr>
              <a:t>‹#›</a:t>
            </a:fld>
            <a:endParaRPr/>
          </a:p>
        </p:txBody>
      </p:sp>
    </p:spTree>
    <p:extLst>
      <p:ext uri="{BB962C8B-B14F-4D97-AF65-F5344CB8AC3E}">
        <p14:creationId xmlns:p14="http://schemas.microsoft.com/office/powerpoint/2010/main" xmlns="" val="1821944088"/>
      </p:ext>
    </p:extLst>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lvl1pPr>
              <a:defRPr/>
            </a:lvl1pPr>
          </a:lstStyle>
          <a:p>
            <a:pPr>
              <a:defRPr/>
            </a:pPr>
            <a:fld id="{5B759E95-C6AF-48FF-9B3A-BAB66A704AFB}" type="datetimeFigureOut">
              <a:rPr lang="en-US"/>
              <a:pPr>
                <a:defRPr/>
              </a:pPr>
              <a:t>12/2/2015</a:t>
            </a:fld>
            <a:endParaRPr/>
          </a:p>
        </p:txBody>
      </p:sp>
      <p:sp>
        <p:nvSpPr>
          <p:cNvPr id="5" name="Footer Placeholder 4"/>
          <p:cNvSpPr>
            <a:spLocks noGrp="1"/>
          </p:cNvSpPr>
          <p:nvPr>
            <p:ph type="ftr" sz="quarter" idx="11"/>
          </p:nvPr>
        </p:nvSpPr>
        <p:spPr/>
        <p:txBody>
          <a:bodyPr/>
          <a:lstStyle>
            <a:lvl1pPr>
              <a:defRPr/>
            </a:lvl1pPr>
          </a:lstStyle>
          <a:p>
            <a:pPr>
              <a:defRPr/>
            </a:pPr>
            <a:endParaRPr/>
          </a:p>
        </p:txBody>
      </p:sp>
      <p:sp>
        <p:nvSpPr>
          <p:cNvPr id="6" name="Slide Number Placeholder 5"/>
          <p:cNvSpPr>
            <a:spLocks noGrp="1"/>
          </p:cNvSpPr>
          <p:nvPr>
            <p:ph type="sldNum" sz="quarter" idx="12"/>
          </p:nvPr>
        </p:nvSpPr>
        <p:spPr/>
        <p:txBody>
          <a:bodyPr/>
          <a:lstStyle>
            <a:lvl1pPr>
              <a:defRPr/>
            </a:lvl1pPr>
          </a:lstStyle>
          <a:p>
            <a:pPr>
              <a:defRPr/>
            </a:pPr>
            <a:fld id="{509DDEE1-0324-4E7D-B67F-0C1E8919C860}" type="slidenum">
              <a:rPr/>
              <a:pPr>
                <a:defRPr/>
              </a:pPr>
              <a:t>‹#›</a:t>
            </a:fld>
            <a:endParaRPr/>
          </a:p>
        </p:txBody>
      </p:sp>
    </p:spTree>
    <p:extLst>
      <p:ext uri="{BB962C8B-B14F-4D97-AF65-F5344CB8AC3E}">
        <p14:creationId xmlns:p14="http://schemas.microsoft.com/office/powerpoint/2010/main" xmlns="" val="4061447790"/>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16069" y="685800"/>
            <a:ext cx="971804" cy="5486400"/>
          </a:xfrm>
        </p:spPr>
        <p:txBody>
          <a:bodyPr vert="eaVert"/>
          <a:lstStyle/>
          <a:p>
            <a:r>
              <a:rPr/>
              <a:t>Click to edit Master title style</a:t>
            </a:r>
          </a:p>
        </p:txBody>
      </p:sp>
      <p:sp>
        <p:nvSpPr>
          <p:cNvPr id="3" name="Vertical Text Placeholder 2"/>
          <p:cNvSpPr>
            <a:spLocks noGrp="1"/>
          </p:cNvSpPr>
          <p:nvPr>
            <p:ph type="body" orient="vert" idx="1"/>
          </p:nvPr>
        </p:nvSpPr>
        <p:spPr>
          <a:xfrm>
            <a:off x="456132" y="685800"/>
            <a:ext cx="7107541" cy="5486400"/>
          </a:xfrm>
        </p:spPr>
        <p:txBody>
          <a:bodyPr vert="eaVert"/>
          <a:lstStyle>
            <a:lvl5pPr>
              <a:defRPr/>
            </a:lvl5pPr>
            <a:lvl6pPr>
              <a:defRPr/>
            </a:lvl6pPr>
            <a:lvl7pPr>
              <a:defRPr/>
            </a:lvl7pPr>
            <a:lvl8pPr>
              <a:defRPr baseline="0"/>
            </a:lvl8pPr>
            <a:lvl9pPr>
              <a:defRPr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lvl1pPr>
              <a:defRPr/>
            </a:lvl1pPr>
          </a:lstStyle>
          <a:p>
            <a:pPr>
              <a:defRPr/>
            </a:pPr>
            <a:fld id="{30677B17-31A8-4541-80AC-F8B92BD74EE3}" type="datetimeFigureOut">
              <a:rPr lang="en-US"/>
              <a:pPr>
                <a:defRPr/>
              </a:pPr>
              <a:t>12/2/2015</a:t>
            </a:fld>
            <a:endParaRPr/>
          </a:p>
        </p:txBody>
      </p:sp>
      <p:sp>
        <p:nvSpPr>
          <p:cNvPr id="5" name="Footer Placeholder 4"/>
          <p:cNvSpPr>
            <a:spLocks noGrp="1"/>
          </p:cNvSpPr>
          <p:nvPr>
            <p:ph type="ftr" sz="quarter" idx="11"/>
          </p:nvPr>
        </p:nvSpPr>
        <p:spPr/>
        <p:txBody>
          <a:bodyPr/>
          <a:lstStyle>
            <a:lvl1pPr>
              <a:defRPr/>
            </a:lvl1pPr>
          </a:lstStyle>
          <a:p>
            <a:pPr>
              <a:defRPr/>
            </a:pPr>
            <a:endParaRPr/>
          </a:p>
        </p:txBody>
      </p:sp>
      <p:sp>
        <p:nvSpPr>
          <p:cNvPr id="6" name="Slide Number Placeholder 5"/>
          <p:cNvSpPr>
            <a:spLocks noGrp="1"/>
          </p:cNvSpPr>
          <p:nvPr>
            <p:ph type="sldNum" sz="quarter" idx="12"/>
          </p:nvPr>
        </p:nvSpPr>
        <p:spPr/>
        <p:txBody>
          <a:bodyPr/>
          <a:lstStyle>
            <a:lvl1pPr>
              <a:defRPr/>
            </a:lvl1pPr>
          </a:lstStyle>
          <a:p>
            <a:pPr>
              <a:defRPr/>
            </a:pPr>
            <a:fld id="{922BD8B0-29BB-4399-BDED-38973E285639}" type="slidenum">
              <a:rPr/>
              <a:pPr>
                <a:defRPr/>
              </a:pPr>
              <a:t>‹#›</a:t>
            </a:fld>
            <a:endParaRPr/>
          </a:p>
        </p:txBody>
      </p:sp>
    </p:spTree>
    <p:extLst>
      <p:ext uri="{BB962C8B-B14F-4D97-AF65-F5344CB8AC3E}">
        <p14:creationId xmlns:p14="http://schemas.microsoft.com/office/powerpoint/2010/main" xmlns="" val="368727395"/>
      </p:ext>
    </p:extLst>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showMasterPhAnim="0" type="title" preserve="1">
  <p:cSld name="Διαφάνεια τίτλου">
    <p:spTree>
      <p:nvGrpSpPr>
        <p:cNvPr id="1" name=""/>
        <p:cNvGrpSpPr/>
        <p:nvPr/>
      </p:nvGrpSpPr>
      <p:grpSpPr>
        <a:xfrm>
          <a:off x="0" y="0"/>
          <a:ext cx="0" cy="0"/>
          <a:chOff x="0" y="0"/>
          <a:chExt cx="0" cy="0"/>
        </a:xfrm>
      </p:grpSpPr>
      <p:grpSp>
        <p:nvGrpSpPr>
          <p:cNvPr id="154626" name="Group 2"/>
          <p:cNvGrpSpPr>
            <a:grpSpLocks/>
          </p:cNvGrpSpPr>
          <p:nvPr/>
        </p:nvGrpSpPr>
        <p:grpSpPr bwMode="auto">
          <a:xfrm>
            <a:off x="0" y="0"/>
            <a:ext cx="9144000" cy="6934200"/>
            <a:chOff x="0" y="0"/>
            <a:chExt cx="5760" cy="4368"/>
          </a:xfrm>
        </p:grpSpPr>
        <p:sp>
          <p:nvSpPr>
            <p:cNvPr id="154627" name="Freeform 3"/>
            <p:cNvSpPr>
              <a:spLocks/>
            </p:cNvSpPr>
            <p:nvPr/>
          </p:nvSpPr>
          <p:spPr bwMode="hidden">
            <a:xfrm>
              <a:off x="0" y="2208"/>
              <a:ext cx="2515" cy="1970"/>
            </a:xfrm>
            <a:custGeom>
              <a:avLst/>
              <a:gdLst>
                <a:gd name="T0" fmla="*/ 744 w 2515"/>
                <a:gd name="T1" fmla="*/ 1669 h 1970"/>
                <a:gd name="T2" fmla="*/ 852 w 2515"/>
                <a:gd name="T3" fmla="*/ 1400 h 1970"/>
                <a:gd name="T4" fmla="*/ 876 w 2515"/>
                <a:gd name="T5" fmla="*/ 1171 h 1970"/>
                <a:gd name="T6" fmla="*/ 979 w 2515"/>
                <a:gd name="T7" fmla="*/ 1370 h 1970"/>
                <a:gd name="T8" fmla="*/ 1231 w 2515"/>
                <a:gd name="T9" fmla="*/ 1621 h 1970"/>
                <a:gd name="T10" fmla="*/ 1471 w 2515"/>
                <a:gd name="T11" fmla="*/ 1693 h 1970"/>
                <a:gd name="T12" fmla="*/ 1819 w 2515"/>
                <a:gd name="T13" fmla="*/ 1678 h 1970"/>
                <a:gd name="T14" fmla="*/ 1893 w 2515"/>
                <a:gd name="T15" fmla="*/ 1513 h 1970"/>
                <a:gd name="T16" fmla="*/ 1874 w 2515"/>
                <a:gd name="T17" fmla="*/ 1285 h 1970"/>
                <a:gd name="T18" fmla="*/ 1783 w 2515"/>
                <a:gd name="T19" fmla="*/ 967 h 1970"/>
                <a:gd name="T20" fmla="*/ 1289 w 2515"/>
                <a:gd name="T21" fmla="*/ 873 h 1970"/>
                <a:gd name="T22" fmla="*/ 1549 w 2515"/>
                <a:gd name="T23" fmla="*/ 745 h 1970"/>
                <a:gd name="T24" fmla="*/ 1753 w 2515"/>
                <a:gd name="T25" fmla="*/ 732 h 1970"/>
                <a:gd name="T26" fmla="*/ 2107 w 2515"/>
                <a:gd name="T27" fmla="*/ 618 h 1970"/>
                <a:gd name="T28" fmla="*/ 2377 w 2515"/>
                <a:gd name="T29" fmla="*/ 438 h 1970"/>
                <a:gd name="T30" fmla="*/ 2420 w 2515"/>
                <a:gd name="T31" fmla="*/ 343 h 1970"/>
                <a:gd name="T32" fmla="*/ 2077 w 2515"/>
                <a:gd name="T33" fmla="*/ 331 h 1970"/>
                <a:gd name="T34" fmla="*/ 1951 w 2515"/>
                <a:gd name="T35" fmla="*/ 301 h 1970"/>
                <a:gd name="T36" fmla="*/ 1645 w 2515"/>
                <a:gd name="T37" fmla="*/ 289 h 1970"/>
                <a:gd name="T38" fmla="*/ 1297 w 2515"/>
                <a:gd name="T39" fmla="*/ 408 h 1970"/>
                <a:gd name="T40" fmla="*/ 1308 w 2515"/>
                <a:gd name="T41" fmla="*/ 337 h 1970"/>
                <a:gd name="T42" fmla="*/ 1453 w 2515"/>
                <a:gd name="T43" fmla="*/ 168 h 1970"/>
                <a:gd name="T44" fmla="*/ 1477 w 2515"/>
                <a:gd name="T45" fmla="*/ 36 h 1970"/>
                <a:gd name="T46" fmla="*/ 1417 w 2515"/>
                <a:gd name="T47" fmla="*/ 24 h 1970"/>
                <a:gd name="T48" fmla="*/ 1189 w 2515"/>
                <a:gd name="T49" fmla="*/ 102 h 1970"/>
                <a:gd name="T50" fmla="*/ 1026 w 2515"/>
                <a:gd name="T51" fmla="*/ 144 h 1970"/>
                <a:gd name="T52" fmla="*/ 889 w 2515"/>
                <a:gd name="T53" fmla="*/ 331 h 1970"/>
                <a:gd name="T54" fmla="*/ 726 w 2515"/>
                <a:gd name="T55" fmla="*/ 480 h 1970"/>
                <a:gd name="T56" fmla="*/ 643 w 2515"/>
                <a:gd name="T57" fmla="*/ 540 h 1970"/>
                <a:gd name="T58" fmla="*/ 600 w 2515"/>
                <a:gd name="T59" fmla="*/ 516 h 1970"/>
                <a:gd name="T60" fmla="*/ 552 w 2515"/>
                <a:gd name="T61" fmla="*/ 486 h 1970"/>
                <a:gd name="T62" fmla="*/ 528 w 2515"/>
                <a:gd name="T63" fmla="*/ 462 h 1970"/>
                <a:gd name="T64" fmla="*/ 474 w 2515"/>
                <a:gd name="T65" fmla="*/ 426 h 1970"/>
                <a:gd name="T66" fmla="*/ 415 w 2515"/>
                <a:gd name="T67" fmla="*/ 390 h 1970"/>
                <a:gd name="T68" fmla="*/ 366 w 2515"/>
                <a:gd name="T69" fmla="*/ 366 h 1970"/>
                <a:gd name="T70" fmla="*/ 192 w 2515"/>
                <a:gd name="T71" fmla="*/ 234 h 1970"/>
                <a:gd name="T72" fmla="*/ 570 w 2515"/>
                <a:gd name="T73" fmla="*/ 564 h 1970"/>
                <a:gd name="T74" fmla="*/ 444 w 2515"/>
                <a:gd name="T75" fmla="*/ 732 h 1970"/>
                <a:gd name="T76" fmla="*/ 318 w 2515"/>
                <a:gd name="T77" fmla="*/ 787 h 1970"/>
                <a:gd name="T78" fmla="*/ 127 w 2515"/>
                <a:gd name="T79" fmla="*/ 853 h 1970"/>
                <a:gd name="T80" fmla="*/ 0 w 2515"/>
                <a:gd name="T81" fmla="*/ 1165 h 1970"/>
                <a:gd name="T82" fmla="*/ 372 w 2515"/>
                <a:gd name="T83" fmla="*/ 1015 h 1970"/>
                <a:gd name="T84" fmla="*/ 222 w 2515"/>
                <a:gd name="T85" fmla="*/ 1262 h 1970"/>
                <a:gd name="T86" fmla="*/ 139 w 2515"/>
                <a:gd name="T87" fmla="*/ 1459 h 1970"/>
                <a:gd name="T88" fmla="*/ 102 w 2515"/>
                <a:gd name="T89" fmla="*/ 1495 h 1970"/>
                <a:gd name="T90" fmla="*/ 84 w 2515"/>
                <a:gd name="T91" fmla="*/ 1519 h 1970"/>
                <a:gd name="T92" fmla="*/ 96 w 2515"/>
                <a:gd name="T93" fmla="*/ 1537 h 1970"/>
                <a:gd name="T94" fmla="*/ 127 w 2515"/>
                <a:gd name="T95" fmla="*/ 1567 h 1970"/>
                <a:gd name="T96" fmla="*/ 145 w 2515"/>
                <a:gd name="T97" fmla="*/ 1633 h 1970"/>
                <a:gd name="T98" fmla="*/ 156 w 2515"/>
                <a:gd name="T99" fmla="*/ 1693 h 1970"/>
                <a:gd name="T100" fmla="*/ 162 w 2515"/>
                <a:gd name="T101" fmla="*/ 1723 h 1970"/>
                <a:gd name="T102" fmla="*/ 216 w 2515"/>
                <a:gd name="T103" fmla="*/ 1802 h 1970"/>
                <a:gd name="T104" fmla="*/ 228 w 2515"/>
                <a:gd name="T105" fmla="*/ 1850 h 1970"/>
                <a:gd name="T106" fmla="*/ 240 w 2515"/>
                <a:gd name="T107" fmla="*/ 1904 h 1970"/>
                <a:gd name="T108" fmla="*/ 246 w 2515"/>
                <a:gd name="T109" fmla="*/ 1922 h 1970"/>
                <a:gd name="T110" fmla="*/ 258 w 2515"/>
                <a:gd name="T111" fmla="*/ 1970 h 1970"/>
                <a:gd name="T112" fmla="*/ 462 w 2515"/>
                <a:gd name="T113" fmla="*/ 1922 h 1970"/>
                <a:gd name="T114" fmla="*/ 624 w 2515"/>
                <a:gd name="T115" fmla="*/ 1778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28" name="Freeform 4"/>
            <p:cNvSpPr>
              <a:spLocks/>
            </p:cNvSpPr>
            <p:nvPr/>
          </p:nvSpPr>
          <p:spPr bwMode="hidden">
            <a:xfrm>
              <a:off x="0" y="2496"/>
              <a:ext cx="2112" cy="1604"/>
            </a:xfrm>
            <a:custGeom>
              <a:avLst/>
              <a:gdLst>
                <a:gd name="T0" fmla="*/ 580 w 2123"/>
                <a:gd name="T1" fmla="*/ 1043 h 1696"/>
                <a:gd name="T2" fmla="*/ 544 w 2123"/>
                <a:gd name="T3" fmla="*/ 683 h 1696"/>
                <a:gd name="T4" fmla="*/ 670 w 2123"/>
                <a:gd name="T5" fmla="*/ 395 h 1696"/>
                <a:gd name="T6" fmla="*/ 927 w 2123"/>
                <a:gd name="T7" fmla="*/ 587 h 1696"/>
                <a:gd name="T8" fmla="*/ 1214 w 2123"/>
                <a:gd name="T9" fmla="*/ 869 h 1696"/>
                <a:gd name="T10" fmla="*/ 1483 w 2123"/>
                <a:gd name="T11" fmla="*/ 1109 h 1696"/>
                <a:gd name="T12" fmla="*/ 1800 w 2123"/>
                <a:gd name="T13" fmla="*/ 1360 h 1696"/>
                <a:gd name="T14" fmla="*/ 1883 w 2123"/>
                <a:gd name="T15" fmla="*/ 1414 h 1696"/>
                <a:gd name="T16" fmla="*/ 1836 w 2123"/>
                <a:gd name="T17" fmla="*/ 1354 h 1696"/>
                <a:gd name="T18" fmla="*/ 1411 w 2123"/>
                <a:gd name="T19" fmla="*/ 1001 h 1696"/>
                <a:gd name="T20" fmla="*/ 1088 w 2123"/>
                <a:gd name="T21" fmla="*/ 683 h 1696"/>
                <a:gd name="T22" fmla="*/ 723 w 2123"/>
                <a:gd name="T23" fmla="*/ 329 h 1696"/>
                <a:gd name="T24" fmla="*/ 999 w 2123"/>
                <a:gd name="T25" fmla="*/ 311 h 1696"/>
                <a:gd name="T26" fmla="*/ 1286 w 2123"/>
                <a:gd name="T27" fmla="*/ 317 h 1696"/>
                <a:gd name="T28" fmla="*/ 1614 w 2123"/>
                <a:gd name="T29" fmla="*/ 269 h 1696"/>
                <a:gd name="T30" fmla="*/ 2123 w 2123"/>
                <a:gd name="T31" fmla="*/ 197 h 1696"/>
                <a:gd name="T32" fmla="*/ 2075 w 2123"/>
                <a:gd name="T33" fmla="*/ 173 h 1696"/>
                <a:gd name="T34" fmla="*/ 1543 w 2123"/>
                <a:gd name="T35" fmla="*/ 257 h 1696"/>
                <a:gd name="T36" fmla="*/ 1208 w 2123"/>
                <a:gd name="T37" fmla="*/ 275 h 1696"/>
                <a:gd name="T38" fmla="*/ 759 w 2123"/>
                <a:gd name="T39" fmla="*/ 257 h 1696"/>
                <a:gd name="T40" fmla="*/ 819 w 2123"/>
                <a:gd name="T41" fmla="*/ 227 h 1696"/>
                <a:gd name="T42" fmla="*/ 1142 w 2123"/>
                <a:gd name="T43" fmla="*/ 0 h 1696"/>
                <a:gd name="T44" fmla="*/ 1088 w 2123"/>
                <a:gd name="T45" fmla="*/ 30 h 1696"/>
                <a:gd name="T46" fmla="*/ 1010 w 2123"/>
                <a:gd name="T47" fmla="*/ 84 h 1696"/>
                <a:gd name="T48" fmla="*/ 855 w 2123"/>
                <a:gd name="T49" fmla="*/ 191 h 1696"/>
                <a:gd name="T50" fmla="*/ 670 w 2123"/>
                <a:gd name="T51" fmla="*/ 281 h 1696"/>
                <a:gd name="T52" fmla="*/ 634 w 2123"/>
                <a:gd name="T53" fmla="*/ 359 h 1696"/>
                <a:gd name="T54" fmla="*/ 305 w 2123"/>
                <a:gd name="T55" fmla="*/ 587 h 1696"/>
                <a:gd name="T56" fmla="*/ 0 w 2123"/>
                <a:gd name="T57" fmla="*/ 725 h 1696"/>
                <a:gd name="T58" fmla="*/ 0 w 2123"/>
                <a:gd name="T59" fmla="*/ 731 h 1696"/>
                <a:gd name="T60" fmla="*/ 0 w 2123"/>
                <a:gd name="T61" fmla="*/ 767 h 1696"/>
                <a:gd name="T62" fmla="*/ 299 w 2123"/>
                <a:gd name="T63" fmla="*/ 635 h 1696"/>
                <a:gd name="T64" fmla="*/ 592 w 2123"/>
                <a:gd name="T65" fmla="*/ 431 h 1696"/>
                <a:gd name="T66" fmla="*/ 508 w 2123"/>
                <a:gd name="T67" fmla="*/ 671 h 1696"/>
                <a:gd name="T68" fmla="*/ 526 w 2123"/>
                <a:gd name="T69" fmla="*/ 995 h 1696"/>
                <a:gd name="T70" fmla="*/ 460 w 2123"/>
                <a:gd name="T71" fmla="*/ 1168 h 1696"/>
                <a:gd name="T72" fmla="*/ 329 w 2123"/>
                <a:gd name="T73" fmla="*/ 1480 h 1696"/>
                <a:gd name="T74" fmla="*/ 323 w 2123"/>
                <a:gd name="T75" fmla="*/ 1696 h 1696"/>
                <a:gd name="T76" fmla="*/ 329 w 2123"/>
                <a:gd name="T77" fmla="*/ 1696 h 1696"/>
                <a:gd name="T78" fmla="*/ 347 w 2123"/>
                <a:gd name="T79" fmla="*/ 1552 h 1696"/>
                <a:gd name="T80" fmla="*/ 580 w 2123"/>
                <a:gd name="T81" fmla="*/ 1043 h 1696"/>
                <a:gd name="T82" fmla="*/ 580 w 2123"/>
                <a:gd name="T83" fmla="*/ 1043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29"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30" name="Freeform 6"/>
            <p:cNvSpPr>
              <a:spLocks/>
            </p:cNvSpPr>
            <p:nvPr/>
          </p:nvSpPr>
          <p:spPr bwMode="hidden">
            <a:xfrm>
              <a:off x="0" y="524"/>
              <a:ext cx="973" cy="1195"/>
            </a:xfrm>
            <a:custGeom>
              <a:avLst/>
              <a:gdLst>
                <a:gd name="T0" fmla="*/ 323 w 969"/>
                <a:gd name="T1" fmla="*/ 1186 h 1192"/>
                <a:gd name="T2" fmla="*/ 490 w 969"/>
                <a:gd name="T3" fmla="*/ 1192 h 1192"/>
                <a:gd name="T4" fmla="*/ 580 w 969"/>
                <a:gd name="T5" fmla="*/ 1150 h 1192"/>
                <a:gd name="T6" fmla="*/ 813 w 969"/>
                <a:gd name="T7" fmla="*/ 1085 h 1192"/>
                <a:gd name="T8" fmla="*/ 933 w 969"/>
                <a:gd name="T9" fmla="*/ 1055 h 1192"/>
                <a:gd name="T10" fmla="*/ 759 w 969"/>
                <a:gd name="T11" fmla="*/ 989 h 1192"/>
                <a:gd name="T12" fmla="*/ 556 w 969"/>
                <a:gd name="T13" fmla="*/ 953 h 1192"/>
                <a:gd name="T14" fmla="*/ 197 w 969"/>
                <a:gd name="T15" fmla="*/ 971 h 1192"/>
                <a:gd name="T16" fmla="*/ 299 w 969"/>
                <a:gd name="T17" fmla="*/ 893 h 1192"/>
                <a:gd name="T18" fmla="*/ 496 w 969"/>
                <a:gd name="T19" fmla="*/ 803 h 1192"/>
                <a:gd name="T20" fmla="*/ 694 w 969"/>
                <a:gd name="T21" fmla="*/ 671 h 1192"/>
                <a:gd name="T22" fmla="*/ 700 w 969"/>
                <a:gd name="T23" fmla="*/ 671 h 1192"/>
                <a:gd name="T24" fmla="*/ 712 w 969"/>
                <a:gd name="T25" fmla="*/ 665 h 1192"/>
                <a:gd name="T26" fmla="*/ 753 w 969"/>
                <a:gd name="T27" fmla="*/ 647 h 1192"/>
                <a:gd name="T28" fmla="*/ 777 w 969"/>
                <a:gd name="T29" fmla="*/ 641 h 1192"/>
                <a:gd name="T30" fmla="*/ 789 w 969"/>
                <a:gd name="T31" fmla="*/ 629 h 1192"/>
                <a:gd name="T32" fmla="*/ 795 w 969"/>
                <a:gd name="T33" fmla="*/ 617 h 1192"/>
                <a:gd name="T34" fmla="*/ 789 w 969"/>
                <a:gd name="T35" fmla="*/ 611 h 1192"/>
                <a:gd name="T36" fmla="*/ 783 w 969"/>
                <a:gd name="T37" fmla="*/ 599 h 1192"/>
                <a:gd name="T38" fmla="*/ 783 w 969"/>
                <a:gd name="T39" fmla="*/ 575 h 1192"/>
                <a:gd name="T40" fmla="*/ 795 w 969"/>
                <a:gd name="T41" fmla="*/ 545 h 1192"/>
                <a:gd name="T42" fmla="*/ 807 w 969"/>
                <a:gd name="T43" fmla="*/ 515 h 1192"/>
                <a:gd name="T44" fmla="*/ 825 w 969"/>
                <a:gd name="T45" fmla="*/ 485 h 1192"/>
                <a:gd name="T46" fmla="*/ 837 w 969"/>
                <a:gd name="T47" fmla="*/ 455 h 1192"/>
                <a:gd name="T48" fmla="*/ 843 w 969"/>
                <a:gd name="T49" fmla="*/ 437 h 1192"/>
                <a:gd name="T50" fmla="*/ 849 w 969"/>
                <a:gd name="T51" fmla="*/ 431 h 1192"/>
                <a:gd name="T52" fmla="*/ 849 w 969"/>
                <a:gd name="T53" fmla="*/ 347 h 1192"/>
                <a:gd name="T54" fmla="*/ 849 w 969"/>
                <a:gd name="T55" fmla="*/ 341 h 1192"/>
                <a:gd name="T56" fmla="*/ 855 w 969"/>
                <a:gd name="T57" fmla="*/ 335 h 1192"/>
                <a:gd name="T58" fmla="*/ 873 w 969"/>
                <a:gd name="T59" fmla="*/ 305 h 1192"/>
                <a:gd name="T60" fmla="*/ 885 w 969"/>
                <a:gd name="T61" fmla="*/ 269 h 1192"/>
                <a:gd name="T62" fmla="*/ 897 w 969"/>
                <a:gd name="T63" fmla="*/ 239 h 1192"/>
                <a:gd name="T64" fmla="*/ 903 w 969"/>
                <a:gd name="T65" fmla="*/ 227 h 1192"/>
                <a:gd name="T66" fmla="*/ 909 w 969"/>
                <a:gd name="T67" fmla="*/ 215 h 1192"/>
                <a:gd name="T68" fmla="*/ 927 w 969"/>
                <a:gd name="T69" fmla="*/ 173 h 1192"/>
                <a:gd name="T70" fmla="*/ 945 w 969"/>
                <a:gd name="T71" fmla="*/ 137 h 1192"/>
                <a:gd name="T72" fmla="*/ 951 w 969"/>
                <a:gd name="T73" fmla="*/ 125 h 1192"/>
                <a:gd name="T74" fmla="*/ 951 w 969"/>
                <a:gd name="T75" fmla="*/ 119 h 1192"/>
                <a:gd name="T76" fmla="*/ 969 w 969"/>
                <a:gd name="T77" fmla="*/ 0 h 1192"/>
                <a:gd name="T78" fmla="*/ 945 w 969"/>
                <a:gd name="T79" fmla="*/ 47 h 1192"/>
                <a:gd name="T80" fmla="*/ 783 w 969"/>
                <a:gd name="T81" fmla="*/ 113 h 1192"/>
                <a:gd name="T82" fmla="*/ 706 w 969"/>
                <a:gd name="T83" fmla="*/ 161 h 1192"/>
                <a:gd name="T84" fmla="*/ 460 w 969"/>
                <a:gd name="T85" fmla="*/ 233 h 1192"/>
                <a:gd name="T86" fmla="*/ 281 w 969"/>
                <a:gd name="T87" fmla="*/ 287 h 1192"/>
                <a:gd name="T88" fmla="*/ 173 w 969"/>
                <a:gd name="T89" fmla="*/ 293 h 1192"/>
                <a:gd name="T90" fmla="*/ 12 w 969"/>
                <a:gd name="T91" fmla="*/ 485 h 1192"/>
                <a:gd name="T92" fmla="*/ 0 w 969"/>
                <a:gd name="T93" fmla="*/ 509 h 1192"/>
                <a:gd name="T94" fmla="*/ 0 w 969"/>
                <a:gd name="T95" fmla="*/ 1186 h 1192"/>
                <a:gd name="T96" fmla="*/ 96 w 969"/>
                <a:gd name="T97" fmla="*/ 1180 h 1192"/>
                <a:gd name="T98" fmla="*/ 323 w 969"/>
                <a:gd name="T99" fmla="*/ 1186 h 1192"/>
                <a:gd name="T100" fmla="*/ 323 w 969"/>
                <a:gd name="T101" fmla="*/ 1186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31"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32" name="Freeform 8"/>
            <p:cNvSpPr>
              <a:spLocks/>
            </p:cNvSpPr>
            <p:nvPr/>
          </p:nvSpPr>
          <p:spPr bwMode="hidden">
            <a:xfrm>
              <a:off x="3525" y="1"/>
              <a:ext cx="2185" cy="1508"/>
            </a:xfrm>
            <a:custGeom>
              <a:avLst/>
              <a:gdLst>
                <a:gd name="T0" fmla="*/ 1034 w 2176"/>
                <a:gd name="T1" fmla="*/ 767 h 1505"/>
                <a:gd name="T2" fmla="*/ 1190 w 2176"/>
                <a:gd name="T3" fmla="*/ 1235 h 1505"/>
                <a:gd name="T4" fmla="*/ 956 w 2176"/>
                <a:gd name="T5" fmla="*/ 1193 h 1505"/>
                <a:gd name="T6" fmla="*/ 723 w 2176"/>
                <a:gd name="T7" fmla="*/ 1127 h 1505"/>
                <a:gd name="T8" fmla="*/ 442 w 2176"/>
                <a:gd name="T9" fmla="*/ 1109 h 1505"/>
                <a:gd name="T10" fmla="*/ 0 w 2176"/>
                <a:gd name="T11" fmla="*/ 1079 h 1505"/>
                <a:gd name="T12" fmla="*/ 30 w 2176"/>
                <a:gd name="T13" fmla="*/ 1115 h 1505"/>
                <a:gd name="T14" fmla="*/ 496 w 2176"/>
                <a:gd name="T15" fmla="*/ 1133 h 1505"/>
                <a:gd name="T16" fmla="*/ 777 w 2176"/>
                <a:gd name="T17" fmla="*/ 1187 h 1505"/>
                <a:gd name="T18" fmla="*/ 1130 w 2176"/>
                <a:gd name="T19" fmla="*/ 1301 h 1505"/>
                <a:gd name="T20" fmla="*/ 1070 w 2176"/>
                <a:gd name="T21" fmla="*/ 1319 h 1505"/>
                <a:gd name="T22" fmla="*/ 711 w 2176"/>
                <a:gd name="T23" fmla="*/ 1505 h 1505"/>
                <a:gd name="T24" fmla="*/ 765 w 2176"/>
                <a:gd name="T25" fmla="*/ 1481 h 1505"/>
                <a:gd name="T26" fmla="*/ 861 w 2176"/>
                <a:gd name="T27" fmla="*/ 1439 h 1505"/>
                <a:gd name="T28" fmla="*/ 1022 w 2176"/>
                <a:gd name="T29" fmla="*/ 1355 h 1505"/>
                <a:gd name="T30" fmla="*/ 1214 w 2176"/>
                <a:gd name="T31" fmla="*/ 1295 h 1505"/>
                <a:gd name="T32" fmla="*/ 1267 w 2176"/>
                <a:gd name="T33" fmla="*/ 1223 h 1505"/>
                <a:gd name="T34" fmla="*/ 1632 w 2176"/>
                <a:gd name="T35" fmla="*/ 1043 h 1505"/>
                <a:gd name="T36" fmla="*/ 1931 w 2176"/>
                <a:gd name="T37" fmla="*/ 953 h 1505"/>
                <a:gd name="T38" fmla="*/ 2176 w 2176"/>
                <a:gd name="T39" fmla="*/ 821 h 1505"/>
                <a:gd name="T40" fmla="*/ 1961 w 2176"/>
                <a:gd name="T41" fmla="*/ 911 h 1505"/>
                <a:gd name="T42" fmla="*/ 1656 w 2176"/>
                <a:gd name="T43" fmla="*/ 989 h 1505"/>
                <a:gd name="T44" fmla="*/ 1339 w 2176"/>
                <a:gd name="T45" fmla="*/ 1151 h 1505"/>
                <a:gd name="T46" fmla="*/ 1501 w 2176"/>
                <a:gd name="T47" fmla="*/ 905 h 1505"/>
                <a:gd name="T48" fmla="*/ 1620 w 2176"/>
                <a:gd name="T49" fmla="*/ 545 h 1505"/>
                <a:gd name="T50" fmla="*/ 1740 w 2176"/>
                <a:gd name="T51" fmla="*/ 372 h 1505"/>
                <a:gd name="T52" fmla="*/ 1979 w 2176"/>
                <a:gd name="T53" fmla="*/ 60 h 1505"/>
                <a:gd name="T54" fmla="*/ 2003 w 2176"/>
                <a:gd name="T55" fmla="*/ 0 h 1505"/>
                <a:gd name="T56" fmla="*/ 1973 w 2176"/>
                <a:gd name="T57" fmla="*/ 0 h 1505"/>
                <a:gd name="T58" fmla="*/ 1596 w 2176"/>
                <a:gd name="T59" fmla="*/ 480 h 1505"/>
                <a:gd name="T60" fmla="*/ 1477 w 2176"/>
                <a:gd name="T61" fmla="*/ 887 h 1505"/>
                <a:gd name="T62" fmla="*/ 1255 w 2176"/>
                <a:gd name="T63" fmla="*/ 1175 h 1505"/>
                <a:gd name="T64" fmla="*/ 1130 w 2176"/>
                <a:gd name="T65" fmla="*/ 905 h 1505"/>
                <a:gd name="T66" fmla="*/ 1010 w 2176"/>
                <a:gd name="T67" fmla="*/ 540 h 1505"/>
                <a:gd name="T68" fmla="*/ 885 w 2176"/>
                <a:gd name="T69" fmla="*/ 222 h 1505"/>
                <a:gd name="T70" fmla="*/ 789 w 2176"/>
                <a:gd name="T71" fmla="*/ 0 h 1505"/>
                <a:gd name="T72" fmla="*/ 753 w 2176"/>
                <a:gd name="T73" fmla="*/ 0 h 1505"/>
                <a:gd name="T74" fmla="*/ 903 w 2176"/>
                <a:gd name="T75" fmla="*/ 354 h 1505"/>
                <a:gd name="T76" fmla="*/ 1034 w 2176"/>
                <a:gd name="T77" fmla="*/ 767 h 1505"/>
                <a:gd name="T78" fmla="*/ 1034 w 2176"/>
                <a:gd name="T79" fmla="*/ 767 h 1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33" name="Freeform 9"/>
            <p:cNvSpPr>
              <a:spLocks/>
            </p:cNvSpPr>
            <p:nvPr/>
          </p:nvSpPr>
          <p:spPr bwMode="hidden">
            <a:xfrm>
              <a:off x="0" y="649"/>
              <a:ext cx="816" cy="806"/>
            </a:xfrm>
            <a:custGeom>
              <a:avLst/>
              <a:gdLst>
                <a:gd name="T0" fmla="*/ 161 w 813"/>
                <a:gd name="T1" fmla="*/ 564 h 804"/>
                <a:gd name="T2" fmla="*/ 329 w 813"/>
                <a:gd name="T3" fmla="*/ 438 h 804"/>
                <a:gd name="T4" fmla="*/ 646 w 813"/>
                <a:gd name="T5" fmla="*/ 216 h 804"/>
                <a:gd name="T6" fmla="*/ 813 w 813"/>
                <a:gd name="T7" fmla="*/ 0 h 804"/>
                <a:gd name="T8" fmla="*/ 676 w 813"/>
                <a:gd name="T9" fmla="*/ 150 h 804"/>
                <a:gd name="T10" fmla="*/ 144 w 813"/>
                <a:gd name="T11" fmla="*/ 504 h 804"/>
                <a:gd name="T12" fmla="*/ 0 w 813"/>
                <a:gd name="T13" fmla="*/ 732 h 804"/>
                <a:gd name="T14" fmla="*/ 0 w 813"/>
                <a:gd name="T15" fmla="*/ 804 h 804"/>
                <a:gd name="T16" fmla="*/ 161 w 813"/>
                <a:gd name="T17" fmla="*/ 564 h 804"/>
                <a:gd name="T18" fmla="*/ 161 w 813"/>
                <a:gd name="T19" fmla="*/ 564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34" name="Freeform 10"/>
            <p:cNvSpPr>
              <a:spLocks/>
            </p:cNvSpPr>
            <p:nvPr/>
          </p:nvSpPr>
          <p:spPr bwMode="hidden">
            <a:xfrm>
              <a:off x="0" y="1545"/>
              <a:ext cx="762" cy="107"/>
            </a:xfrm>
            <a:custGeom>
              <a:avLst/>
              <a:gdLst>
                <a:gd name="T0" fmla="*/ 460 w 759"/>
                <a:gd name="T1" fmla="*/ 66 h 107"/>
                <a:gd name="T2" fmla="*/ 759 w 759"/>
                <a:gd name="T3" fmla="*/ 0 h 107"/>
                <a:gd name="T4" fmla="*/ 496 w 759"/>
                <a:gd name="T5" fmla="*/ 36 h 107"/>
                <a:gd name="T6" fmla="*/ 138 w 759"/>
                <a:gd name="T7" fmla="*/ 48 h 107"/>
                <a:gd name="T8" fmla="*/ 0 w 759"/>
                <a:gd name="T9" fmla="*/ 78 h 107"/>
                <a:gd name="T10" fmla="*/ 0 w 759"/>
                <a:gd name="T11" fmla="*/ 107 h 107"/>
                <a:gd name="T12" fmla="*/ 96 w 759"/>
                <a:gd name="T13" fmla="*/ 89 h 107"/>
                <a:gd name="T14" fmla="*/ 460 w 759"/>
                <a:gd name="T15" fmla="*/ 66 h 107"/>
                <a:gd name="T16" fmla="*/ 460 w 759"/>
                <a:gd name="T17" fmla="*/ 6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9" h="107">
                  <a:moveTo>
                    <a:pt x="460" y="66"/>
                  </a:moveTo>
                  <a:lnTo>
                    <a:pt x="759" y="0"/>
                  </a:lnTo>
                  <a:lnTo>
                    <a:pt x="496" y="36"/>
                  </a:lnTo>
                  <a:lnTo>
                    <a:pt x="138" y="48"/>
                  </a:lnTo>
                  <a:lnTo>
                    <a:pt x="0" y="78"/>
                  </a:lnTo>
                  <a:lnTo>
                    <a:pt x="0" y="107"/>
                  </a:lnTo>
                  <a:lnTo>
                    <a:pt x="96" y="89"/>
                  </a:lnTo>
                  <a:lnTo>
                    <a:pt x="460" y="66"/>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35" name="Freeform 11"/>
            <p:cNvSpPr>
              <a:spLocks/>
            </p:cNvSpPr>
            <p:nvPr/>
          </p:nvSpPr>
          <p:spPr bwMode="hidden">
            <a:xfrm>
              <a:off x="2314" y="3431"/>
              <a:ext cx="3182" cy="745"/>
            </a:xfrm>
            <a:custGeom>
              <a:avLst/>
              <a:gdLst>
                <a:gd name="T0" fmla="*/ 1387 w 3169"/>
                <a:gd name="T1" fmla="*/ 239 h 743"/>
                <a:gd name="T2" fmla="*/ 1734 w 3169"/>
                <a:gd name="T3" fmla="*/ 233 h 743"/>
                <a:gd name="T4" fmla="*/ 2087 w 3169"/>
                <a:gd name="T5" fmla="*/ 251 h 743"/>
                <a:gd name="T6" fmla="*/ 2505 w 3169"/>
                <a:gd name="T7" fmla="*/ 233 h 743"/>
                <a:gd name="T8" fmla="*/ 3169 w 3169"/>
                <a:gd name="T9" fmla="*/ 204 h 743"/>
                <a:gd name="T10" fmla="*/ 3115 w 3169"/>
                <a:gd name="T11" fmla="*/ 186 h 743"/>
                <a:gd name="T12" fmla="*/ 2422 w 3169"/>
                <a:gd name="T13" fmla="*/ 221 h 743"/>
                <a:gd name="T14" fmla="*/ 2003 w 3169"/>
                <a:gd name="T15" fmla="*/ 221 h 743"/>
                <a:gd name="T16" fmla="*/ 1459 w 3169"/>
                <a:gd name="T17" fmla="*/ 186 h 743"/>
                <a:gd name="T18" fmla="*/ 1543 w 3169"/>
                <a:gd name="T19" fmla="*/ 168 h 743"/>
                <a:gd name="T20" fmla="*/ 2039 w 3169"/>
                <a:gd name="T21" fmla="*/ 0 h 743"/>
                <a:gd name="T22" fmla="*/ 1961 w 3169"/>
                <a:gd name="T23" fmla="*/ 24 h 743"/>
                <a:gd name="T24" fmla="*/ 1836 w 3169"/>
                <a:gd name="T25" fmla="*/ 66 h 743"/>
                <a:gd name="T26" fmla="*/ 1602 w 3169"/>
                <a:gd name="T27" fmla="*/ 138 h 743"/>
                <a:gd name="T28" fmla="*/ 1339 w 3169"/>
                <a:gd name="T29" fmla="*/ 198 h 743"/>
                <a:gd name="T30" fmla="*/ 1268 w 3169"/>
                <a:gd name="T31" fmla="*/ 251 h 743"/>
                <a:gd name="T32" fmla="*/ 765 w 3169"/>
                <a:gd name="T33" fmla="*/ 413 h 743"/>
                <a:gd name="T34" fmla="*/ 335 w 3169"/>
                <a:gd name="T35" fmla="*/ 503 h 743"/>
                <a:gd name="T36" fmla="*/ 0 w 3169"/>
                <a:gd name="T37" fmla="*/ 617 h 743"/>
                <a:gd name="T38" fmla="*/ 299 w 3169"/>
                <a:gd name="T39" fmla="*/ 539 h 743"/>
                <a:gd name="T40" fmla="*/ 735 w 3169"/>
                <a:gd name="T41" fmla="*/ 449 h 743"/>
                <a:gd name="T42" fmla="*/ 1178 w 3169"/>
                <a:gd name="T43" fmla="*/ 311 h 743"/>
                <a:gd name="T44" fmla="*/ 981 w 3169"/>
                <a:gd name="T45" fmla="*/ 491 h 743"/>
                <a:gd name="T46" fmla="*/ 867 w 3169"/>
                <a:gd name="T47" fmla="*/ 743 h 743"/>
                <a:gd name="T48" fmla="*/ 861 w 3169"/>
                <a:gd name="T49" fmla="*/ 743 h 743"/>
                <a:gd name="T50" fmla="*/ 933 w 3169"/>
                <a:gd name="T51" fmla="*/ 743 h 743"/>
                <a:gd name="T52" fmla="*/ 1022 w 3169"/>
                <a:gd name="T53" fmla="*/ 497 h 743"/>
                <a:gd name="T54" fmla="*/ 1297 w 3169"/>
                <a:gd name="T55" fmla="*/ 281 h 743"/>
                <a:gd name="T56" fmla="*/ 1531 w 3169"/>
                <a:gd name="T57" fmla="*/ 449 h 743"/>
                <a:gd name="T58" fmla="*/ 1770 w 3169"/>
                <a:gd name="T59" fmla="*/ 677 h 743"/>
                <a:gd name="T60" fmla="*/ 1854 w 3169"/>
                <a:gd name="T61" fmla="*/ 743 h 743"/>
                <a:gd name="T62" fmla="*/ 1919 w 3169"/>
                <a:gd name="T63" fmla="*/ 743 h 743"/>
                <a:gd name="T64" fmla="*/ 1692 w 3169"/>
                <a:gd name="T65" fmla="*/ 527 h 743"/>
                <a:gd name="T66" fmla="*/ 1387 w 3169"/>
                <a:gd name="T67" fmla="*/ 239 h 743"/>
                <a:gd name="T68" fmla="*/ 1387 w 3169"/>
                <a:gd name="T69" fmla="*/ 239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36"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endParaRPr lang="el-GR">
                <a:solidFill>
                  <a:srgbClr val="FFFFFF"/>
                </a:solidFill>
              </a:endParaRPr>
            </a:p>
          </p:txBody>
        </p:sp>
        <p:sp>
          <p:nvSpPr>
            <p:cNvPr id="154637"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endParaRPr lang="el-GR">
                <a:solidFill>
                  <a:srgbClr val="FFFFFF"/>
                </a:solidFill>
              </a:endParaRPr>
            </a:p>
          </p:txBody>
        </p:sp>
        <p:sp>
          <p:nvSpPr>
            <p:cNvPr id="154638" name="Freeform 14"/>
            <p:cNvSpPr>
              <a:spLocks/>
            </p:cNvSpPr>
            <p:nvPr/>
          </p:nvSpPr>
          <p:spPr bwMode="hidden">
            <a:xfrm>
              <a:off x="0" y="4032"/>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39" name="Freeform 15"/>
            <p:cNvSpPr>
              <a:spLocks/>
            </p:cNvSpPr>
            <p:nvPr/>
          </p:nvSpPr>
          <p:spPr bwMode="hidden">
            <a:xfrm>
              <a:off x="0" y="4032"/>
              <a:ext cx="5760" cy="336"/>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40" name="Freeform 16"/>
            <p:cNvSpPr>
              <a:spLocks/>
            </p:cNvSpPr>
            <p:nvPr/>
          </p:nvSpPr>
          <p:spPr bwMode="hidden">
            <a:xfrm>
              <a:off x="0" y="0"/>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41"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42"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43" name="Freeform 19"/>
            <p:cNvSpPr>
              <a:spLocks/>
            </p:cNvSpPr>
            <p:nvPr/>
          </p:nvSpPr>
          <p:spPr bwMode="hidden">
            <a:xfrm>
              <a:off x="2932" y="1728"/>
              <a:ext cx="2828" cy="2366"/>
            </a:xfrm>
            <a:custGeom>
              <a:avLst/>
              <a:gdLst>
                <a:gd name="T0" fmla="*/ 1814 w 2828"/>
                <a:gd name="T1" fmla="*/ 606 h 2366"/>
                <a:gd name="T2" fmla="*/ 1615 w 2828"/>
                <a:gd name="T3" fmla="*/ 252 h 2366"/>
                <a:gd name="T4" fmla="*/ 1345 w 2828"/>
                <a:gd name="T5" fmla="*/ 132 h 2366"/>
                <a:gd name="T6" fmla="*/ 1381 w 2828"/>
                <a:gd name="T7" fmla="*/ 492 h 2366"/>
                <a:gd name="T8" fmla="*/ 955 w 2828"/>
                <a:gd name="T9" fmla="*/ 221 h 2366"/>
                <a:gd name="T10" fmla="*/ 877 w 2828"/>
                <a:gd name="T11" fmla="*/ 161 h 2366"/>
                <a:gd name="T12" fmla="*/ 841 w 2828"/>
                <a:gd name="T13" fmla="*/ 167 h 2366"/>
                <a:gd name="T14" fmla="*/ 720 w 2828"/>
                <a:gd name="T15" fmla="*/ 161 h 2366"/>
                <a:gd name="T16" fmla="*/ 613 w 2828"/>
                <a:gd name="T17" fmla="*/ 144 h 2366"/>
                <a:gd name="T18" fmla="*/ 492 w 2828"/>
                <a:gd name="T19" fmla="*/ 161 h 2366"/>
                <a:gd name="T20" fmla="*/ 432 w 2828"/>
                <a:gd name="T21" fmla="*/ 150 h 2366"/>
                <a:gd name="T22" fmla="*/ 342 w 2828"/>
                <a:gd name="T23" fmla="*/ 138 h 2366"/>
                <a:gd name="T24" fmla="*/ 246 w 2828"/>
                <a:gd name="T25" fmla="*/ 126 h 2366"/>
                <a:gd name="T26" fmla="*/ 174 w 2828"/>
                <a:gd name="T27" fmla="*/ 114 h 2366"/>
                <a:gd name="T28" fmla="*/ 216 w 2828"/>
                <a:gd name="T29" fmla="*/ 240 h 2366"/>
                <a:gd name="T30" fmla="*/ 607 w 2828"/>
                <a:gd name="T31" fmla="*/ 588 h 2366"/>
                <a:gd name="T32" fmla="*/ 1177 w 2828"/>
                <a:gd name="T33" fmla="*/ 817 h 2366"/>
                <a:gd name="T34" fmla="*/ 972 w 2828"/>
                <a:gd name="T35" fmla="*/ 871 h 2366"/>
                <a:gd name="T36" fmla="*/ 492 w 2828"/>
                <a:gd name="T37" fmla="*/ 1111 h 2366"/>
                <a:gd name="T38" fmla="*/ 276 w 2828"/>
                <a:gd name="T39" fmla="*/ 1441 h 2366"/>
                <a:gd name="T40" fmla="*/ 42 w 2828"/>
                <a:gd name="T41" fmla="*/ 1441 h 2366"/>
                <a:gd name="T42" fmla="*/ 367 w 2828"/>
                <a:gd name="T43" fmla="*/ 1585 h 2366"/>
                <a:gd name="T44" fmla="*/ 949 w 2828"/>
                <a:gd name="T45" fmla="*/ 1712 h 2366"/>
                <a:gd name="T46" fmla="*/ 1519 w 2828"/>
                <a:gd name="T47" fmla="*/ 1537 h 2366"/>
                <a:gd name="T48" fmla="*/ 1735 w 2828"/>
                <a:gd name="T49" fmla="*/ 1513 h 2366"/>
                <a:gd name="T50" fmla="*/ 1723 w 2828"/>
                <a:gd name="T51" fmla="*/ 1802 h 2366"/>
                <a:gd name="T52" fmla="*/ 2042 w 2828"/>
                <a:gd name="T53" fmla="*/ 2229 h 2366"/>
                <a:gd name="T54" fmla="*/ 2191 w 2828"/>
                <a:gd name="T55" fmla="*/ 2133 h 2366"/>
                <a:gd name="T56" fmla="*/ 2270 w 2828"/>
                <a:gd name="T57" fmla="*/ 1970 h 2366"/>
                <a:gd name="T58" fmla="*/ 2233 w 2828"/>
                <a:gd name="T59" fmla="*/ 1573 h 2366"/>
                <a:gd name="T60" fmla="*/ 2294 w 2828"/>
                <a:gd name="T61" fmla="*/ 1483 h 2366"/>
                <a:gd name="T62" fmla="*/ 2588 w 2828"/>
                <a:gd name="T63" fmla="*/ 1688 h 2366"/>
                <a:gd name="T64" fmla="*/ 2695 w 2828"/>
                <a:gd name="T65" fmla="*/ 1682 h 2366"/>
                <a:gd name="T66" fmla="*/ 2588 w 2828"/>
                <a:gd name="T67" fmla="*/ 1543 h 2366"/>
                <a:gd name="T68" fmla="*/ 2510 w 2828"/>
                <a:gd name="T69" fmla="*/ 1357 h 2366"/>
                <a:gd name="T70" fmla="*/ 2354 w 2828"/>
                <a:gd name="T71" fmla="*/ 1184 h 2366"/>
                <a:gd name="T72" fmla="*/ 2102 w 2828"/>
                <a:gd name="T73" fmla="*/ 931 h 2366"/>
                <a:gd name="T74" fmla="*/ 2137 w 2828"/>
                <a:gd name="T75" fmla="*/ 907 h 2366"/>
                <a:gd name="T76" fmla="*/ 2215 w 2828"/>
                <a:gd name="T77" fmla="*/ 871 h 2366"/>
                <a:gd name="T78" fmla="*/ 2324 w 2828"/>
                <a:gd name="T79" fmla="*/ 817 h 2366"/>
                <a:gd name="T80" fmla="*/ 2372 w 2828"/>
                <a:gd name="T81" fmla="*/ 787 h 2366"/>
                <a:gd name="T82" fmla="*/ 2078 w 2828"/>
                <a:gd name="T83" fmla="*/ 865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44" name="Freeform 20"/>
            <p:cNvSpPr>
              <a:spLocks/>
            </p:cNvSpPr>
            <p:nvPr/>
          </p:nvSpPr>
          <p:spPr bwMode="hidden">
            <a:xfrm>
              <a:off x="3160" y="1860"/>
              <a:ext cx="2162" cy="1934"/>
            </a:xfrm>
            <a:custGeom>
              <a:avLst/>
              <a:gdLst>
                <a:gd name="T0" fmla="*/ 1842 w 2153"/>
                <a:gd name="T1" fmla="*/ 851 h 1930"/>
                <a:gd name="T2" fmla="*/ 1937 w 2153"/>
                <a:gd name="T3" fmla="*/ 1019 h 1930"/>
                <a:gd name="T4" fmla="*/ 2051 w 2153"/>
                <a:gd name="T5" fmla="*/ 1168 h 1930"/>
                <a:gd name="T6" fmla="*/ 2117 w 2153"/>
                <a:gd name="T7" fmla="*/ 1246 h 1930"/>
                <a:gd name="T8" fmla="*/ 2153 w 2153"/>
                <a:gd name="T9" fmla="*/ 1294 h 1930"/>
                <a:gd name="T10" fmla="*/ 1889 w 2153"/>
                <a:gd name="T11" fmla="*/ 977 h 1930"/>
                <a:gd name="T12" fmla="*/ 1860 w 2153"/>
                <a:gd name="T13" fmla="*/ 929 h 1930"/>
                <a:gd name="T14" fmla="*/ 1782 w 2153"/>
                <a:gd name="T15" fmla="*/ 1240 h 1930"/>
                <a:gd name="T16" fmla="*/ 1770 w 2153"/>
                <a:gd name="T17" fmla="*/ 1486 h 1930"/>
                <a:gd name="T18" fmla="*/ 1818 w 2153"/>
                <a:gd name="T19" fmla="*/ 1906 h 1930"/>
                <a:gd name="T20" fmla="*/ 1788 w 2153"/>
                <a:gd name="T21" fmla="*/ 1930 h 1930"/>
                <a:gd name="T22" fmla="*/ 1746 w 2153"/>
                <a:gd name="T23" fmla="*/ 1534 h 1930"/>
                <a:gd name="T24" fmla="*/ 1728 w 2153"/>
                <a:gd name="T25" fmla="*/ 1288 h 1930"/>
                <a:gd name="T26" fmla="*/ 1764 w 2153"/>
                <a:gd name="T27" fmla="*/ 1085 h 1930"/>
                <a:gd name="T28" fmla="*/ 1770 w 2153"/>
                <a:gd name="T29" fmla="*/ 875 h 1930"/>
                <a:gd name="T30" fmla="*/ 1268 w 2153"/>
                <a:gd name="T31" fmla="*/ 1007 h 1930"/>
                <a:gd name="T32" fmla="*/ 825 w 2153"/>
                <a:gd name="T33" fmla="*/ 1132 h 1930"/>
                <a:gd name="T34" fmla="*/ 323 w 2153"/>
                <a:gd name="T35" fmla="*/ 1312 h 1930"/>
                <a:gd name="T36" fmla="*/ 18 w 2153"/>
                <a:gd name="T37" fmla="*/ 1420 h 1930"/>
                <a:gd name="T38" fmla="*/ 311 w 2153"/>
                <a:gd name="T39" fmla="*/ 1282 h 1930"/>
                <a:gd name="T40" fmla="*/ 682 w 2153"/>
                <a:gd name="T41" fmla="*/ 1144 h 1930"/>
                <a:gd name="T42" fmla="*/ 1022 w 2153"/>
                <a:gd name="T43" fmla="*/ 1037 h 1930"/>
                <a:gd name="T44" fmla="*/ 1411 w 2153"/>
                <a:gd name="T45" fmla="*/ 929 h 1930"/>
                <a:gd name="T46" fmla="*/ 1692 w 2153"/>
                <a:gd name="T47" fmla="*/ 815 h 1930"/>
                <a:gd name="T48" fmla="*/ 1333 w 2153"/>
                <a:gd name="T49" fmla="*/ 623 h 1930"/>
                <a:gd name="T50" fmla="*/ 861 w 2153"/>
                <a:gd name="T51" fmla="*/ 515 h 1930"/>
                <a:gd name="T52" fmla="*/ 227 w 2153"/>
                <a:gd name="T53" fmla="*/ 161 h 1930"/>
                <a:gd name="T54" fmla="*/ 0 w 2153"/>
                <a:gd name="T55" fmla="*/ 83 h 1930"/>
                <a:gd name="T56" fmla="*/ 329 w 2153"/>
                <a:gd name="T57" fmla="*/ 179 h 1930"/>
                <a:gd name="T58" fmla="*/ 712 w 2153"/>
                <a:gd name="T59" fmla="*/ 383 h 1930"/>
                <a:gd name="T60" fmla="*/ 933 w 2153"/>
                <a:gd name="T61" fmla="*/ 491 h 1930"/>
                <a:gd name="T62" fmla="*/ 1351 w 2153"/>
                <a:gd name="T63" fmla="*/ 593 h 1930"/>
                <a:gd name="T64" fmla="*/ 1650 w 2153"/>
                <a:gd name="T65" fmla="*/ 743 h 1930"/>
                <a:gd name="T66" fmla="*/ 1423 w 2153"/>
                <a:gd name="T67" fmla="*/ 461 h 1930"/>
                <a:gd name="T68" fmla="*/ 1286 w 2153"/>
                <a:gd name="T69" fmla="*/ 191 h 1930"/>
                <a:gd name="T70" fmla="*/ 1154 w 2153"/>
                <a:gd name="T71" fmla="*/ 0 h 1930"/>
                <a:gd name="T72" fmla="*/ 1339 w 2153"/>
                <a:gd name="T73" fmla="*/ 215 h 1930"/>
                <a:gd name="T74" fmla="*/ 1489 w 2153"/>
                <a:gd name="T75" fmla="*/ 485 h 1930"/>
                <a:gd name="T76" fmla="*/ 1746 w 2153"/>
                <a:gd name="T77" fmla="*/ 803 h 1930"/>
                <a:gd name="T78" fmla="*/ 1842 w 2153"/>
                <a:gd name="T79" fmla="*/ 851 h 1930"/>
                <a:gd name="T80" fmla="*/ 1842 w 2153"/>
                <a:gd name="T81" fmla="*/ 851 h 1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grpSp>
      <p:sp>
        <p:nvSpPr>
          <p:cNvPr id="154645" name="Rectangle 21"/>
          <p:cNvSpPr>
            <a:spLocks noGrp="1" noChangeArrowheads="1"/>
          </p:cNvSpPr>
          <p:nvPr>
            <p:ph type="ctrTitle" sz="quarter"/>
          </p:nvPr>
        </p:nvSpPr>
        <p:spPr>
          <a:xfrm>
            <a:off x="685800" y="1828850"/>
            <a:ext cx="7772400" cy="1736725"/>
          </a:xfrm>
        </p:spPr>
        <p:txBody>
          <a:bodyPr/>
          <a:lstStyle>
            <a:lvl1pPr>
              <a:defRPr sz="5400"/>
            </a:lvl1pPr>
          </a:lstStyle>
          <a:p>
            <a:pPr lvl="0"/>
            <a:r>
              <a:rPr lang="el-GR" noProof="0" smtClean="0"/>
              <a:t>Click to edit Master title style</a:t>
            </a:r>
          </a:p>
        </p:txBody>
      </p:sp>
      <p:sp>
        <p:nvSpPr>
          <p:cNvPr id="154646" name="Rectangle 2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l-GR" noProof="0" smtClean="0"/>
              <a:t>Click to edit Master subtitle style</a:t>
            </a:r>
          </a:p>
        </p:txBody>
      </p:sp>
      <p:sp>
        <p:nvSpPr>
          <p:cNvPr id="154647" name="Rectangle 23"/>
          <p:cNvSpPr>
            <a:spLocks noGrp="1" noChangeArrowheads="1"/>
          </p:cNvSpPr>
          <p:nvPr>
            <p:ph type="dt" sz="quarter" idx="2"/>
          </p:nvPr>
        </p:nvSpPr>
        <p:spPr/>
        <p:txBody>
          <a:bodyPr/>
          <a:lstStyle>
            <a:lvl1pPr>
              <a:defRPr/>
            </a:lvl1pPr>
          </a:lstStyle>
          <a:p>
            <a:fld id="{67AE1590-E451-4974-A5AE-2EB5EC6A47BF}" type="datetimeFigureOut">
              <a:rPr lang="el-GR">
                <a:solidFill>
                  <a:srgbClr val="FFFFFF"/>
                </a:solidFill>
              </a:rPr>
              <a:pPr/>
              <a:t>02/12/2015</a:t>
            </a:fld>
            <a:endParaRPr lang="el-GR">
              <a:solidFill>
                <a:srgbClr val="FFFFFF"/>
              </a:solidFill>
            </a:endParaRPr>
          </a:p>
        </p:txBody>
      </p:sp>
      <p:sp>
        <p:nvSpPr>
          <p:cNvPr id="154648" name="Rectangle 24"/>
          <p:cNvSpPr>
            <a:spLocks noGrp="1" noChangeArrowheads="1"/>
          </p:cNvSpPr>
          <p:nvPr>
            <p:ph type="ftr" sz="quarter" idx="3"/>
          </p:nvPr>
        </p:nvSpPr>
        <p:spPr/>
        <p:txBody>
          <a:bodyPr/>
          <a:lstStyle>
            <a:lvl1pPr>
              <a:defRPr/>
            </a:lvl1pPr>
          </a:lstStyle>
          <a:p>
            <a:endParaRPr lang="el-GR">
              <a:solidFill>
                <a:srgbClr val="FFFFFF"/>
              </a:solidFill>
            </a:endParaRPr>
          </a:p>
        </p:txBody>
      </p:sp>
      <p:sp>
        <p:nvSpPr>
          <p:cNvPr id="154649" name="Rectangle 25"/>
          <p:cNvSpPr>
            <a:spLocks noGrp="1" noChangeArrowheads="1"/>
          </p:cNvSpPr>
          <p:nvPr>
            <p:ph type="sldNum" sz="quarter" idx="4"/>
          </p:nvPr>
        </p:nvSpPr>
        <p:spPr/>
        <p:txBody>
          <a:bodyPr/>
          <a:lstStyle>
            <a:lvl1pPr>
              <a:defRPr/>
            </a:lvl1pPr>
          </a:lstStyle>
          <a:p>
            <a:fld id="{E941D983-DF9C-4DA8-923B-1926EF57FCE3}" type="slidenum">
              <a:rPr lang="el-GR">
                <a:solidFill>
                  <a:srgbClr val="FFFFFF"/>
                </a:solidFill>
              </a:rPr>
              <a:pPr/>
              <a:t>‹#›</a:t>
            </a:fld>
            <a:endParaRPr lang="el-GR">
              <a:solidFill>
                <a:srgbClr val="FFFFFF"/>
              </a:solidFill>
            </a:endParaRPr>
          </a:p>
        </p:txBody>
      </p:sp>
    </p:spTree>
    <p:extLst>
      <p:ext uri="{BB962C8B-B14F-4D97-AF65-F5344CB8AC3E}">
        <p14:creationId xmlns:p14="http://schemas.microsoft.com/office/powerpoint/2010/main" xmlns="" val="3805755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4645"/>
                                        </p:tgtEl>
                                        <p:attrNameLst>
                                          <p:attrName>style.visibility</p:attrName>
                                        </p:attrNameLst>
                                      </p:cBhvr>
                                      <p:to>
                                        <p:strVal val="visible"/>
                                      </p:to>
                                    </p:set>
                                    <p:animEffect transition="in" filter="fade">
                                      <p:cBhvr>
                                        <p:cTn id="7" dur="2000"/>
                                        <p:tgtEl>
                                          <p:spTgt spid="1546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4646">
                                            <p:txEl>
                                              <p:pRg st="0" end="0"/>
                                            </p:txEl>
                                          </p:spTgt>
                                        </p:tgtEl>
                                        <p:attrNameLst>
                                          <p:attrName>style.visibility</p:attrName>
                                        </p:attrNameLst>
                                      </p:cBhvr>
                                      <p:to>
                                        <p:strVal val="visible"/>
                                      </p:to>
                                    </p:set>
                                    <p:animEffect transition="in" filter="fade">
                                      <p:cBhvr>
                                        <p:cTn id="12" dur="2000"/>
                                        <p:tgtEl>
                                          <p:spTgt spid="1546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45" grpId="0"/>
      <p:bldP spid="154646" grpId="0" build="p">
        <p:tmplLst>
          <p:tmpl lvl="1">
            <p:tnLst>
              <p:par>
                <p:cTn presetID="10" presetClass="entr" presetSubtype="0" fill="hold" nodeType="clickEffect">
                  <p:stCondLst>
                    <p:cond delay="0"/>
                  </p:stCondLst>
                  <p:childTnLst>
                    <p:set>
                      <p:cBhvr>
                        <p:cTn dur="1" fill="hold">
                          <p:stCondLst>
                            <p:cond delay="0"/>
                          </p:stCondLst>
                        </p:cTn>
                        <p:tgtEl>
                          <p:spTgt spid="154646"/>
                        </p:tgtEl>
                        <p:attrNameLst>
                          <p:attrName>style.visibility</p:attrName>
                        </p:attrNameLst>
                      </p:cBhvr>
                      <p:to>
                        <p:strVal val="visible"/>
                      </p:to>
                    </p:set>
                    <p:animEffect transition="in" filter="fade">
                      <p:cBhvr>
                        <p:cTn dur="2000"/>
                        <p:tgtEl>
                          <p:spTgt spid="154646"/>
                        </p:tgtEl>
                      </p:cBhvr>
                    </p:animEffect>
                  </p:childTnLst>
                </p:cTn>
              </p:par>
            </p:tnLst>
          </p:tmpl>
        </p:tmplLst>
      </p:bldP>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fld id="{EACB72B9-1AFB-44A1-B63A-197A551505CF}" type="datetimeFigureOut">
              <a:rPr lang="el-GR">
                <a:solidFill>
                  <a:srgbClr val="FFFFFF"/>
                </a:solidFill>
              </a:rPr>
              <a:pPr/>
              <a:t>02/12/2015</a:t>
            </a:fld>
            <a:endParaRPr lang="el-GR">
              <a:solidFill>
                <a:srgbClr val="FFFFFF"/>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FFFFFF"/>
              </a:solidFill>
            </a:endParaRPr>
          </a:p>
        </p:txBody>
      </p:sp>
      <p:sp>
        <p:nvSpPr>
          <p:cNvPr id="6" name="Θέση αριθμού διαφάνειας 5"/>
          <p:cNvSpPr>
            <a:spLocks noGrp="1"/>
          </p:cNvSpPr>
          <p:nvPr>
            <p:ph type="sldNum" sz="quarter" idx="12"/>
          </p:nvPr>
        </p:nvSpPr>
        <p:spPr/>
        <p:txBody>
          <a:bodyPr/>
          <a:lstStyle>
            <a:lvl1pPr>
              <a:defRPr/>
            </a:lvl1pPr>
          </a:lstStyle>
          <a:p>
            <a:fld id="{1802BFF2-949A-41F5-A2F2-D4D61D988EF7}" type="slidenum">
              <a:rPr lang="el-GR">
                <a:solidFill>
                  <a:srgbClr val="FFFFFF"/>
                </a:solidFill>
              </a:rPr>
              <a:pPr/>
              <a:t>‹#›</a:t>
            </a:fld>
            <a:endParaRPr lang="el-GR">
              <a:solidFill>
                <a:srgbClr val="FFFFFF"/>
              </a:solidFill>
            </a:endParaRPr>
          </a:p>
        </p:txBody>
      </p:sp>
    </p:spTree>
    <p:extLst>
      <p:ext uri="{BB962C8B-B14F-4D97-AF65-F5344CB8AC3E}">
        <p14:creationId xmlns:p14="http://schemas.microsoft.com/office/powerpoint/2010/main" xmlns="" val="87506175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5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fld id="{DE0166BB-5CE2-477A-96D6-E4C4CF3C097D}" type="datetimeFigureOut">
              <a:rPr lang="el-GR">
                <a:solidFill>
                  <a:srgbClr val="FFFFFF"/>
                </a:solidFill>
              </a:rPr>
              <a:pPr/>
              <a:t>02/12/2015</a:t>
            </a:fld>
            <a:endParaRPr lang="el-GR">
              <a:solidFill>
                <a:srgbClr val="FFFFFF"/>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FFFFFF"/>
              </a:solidFill>
            </a:endParaRPr>
          </a:p>
        </p:txBody>
      </p:sp>
      <p:sp>
        <p:nvSpPr>
          <p:cNvPr id="6" name="Θέση αριθμού διαφάνειας 5"/>
          <p:cNvSpPr>
            <a:spLocks noGrp="1"/>
          </p:cNvSpPr>
          <p:nvPr>
            <p:ph type="sldNum" sz="quarter" idx="12"/>
          </p:nvPr>
        </p:nvSpPr>
        <p:spPr/>
        <p:txBody>
          <a:bodyPr/>
          <a:lstStyle>
            <a:lvl1pPr>
              <a:defRPr/>
            </a:lvl1pPr>
          </a:lstStyle>
          <a:p>
            <a:fld id="{D6788281-5496-4C03-8F78-36BB5F4BC433}" type="slidenum">
              <a:rPr lang="el-GR">
                <a:solidFill>
                  <a:srgbClr val="FFFFFF"/>
                </a:solidFill>
              </a:rPr>
              <a:pPr/>
              <a:t>‹#›</a:t>
            </a:fld>
            <a:endParaRPr lang="el-GR">
              <a:solidFill>
                <a:srgbClr val="FFFFFF"/>
              </a:solidFill>
            </a:endParaRPr>
          </a:p>
        </p:txBody>
      </p:sp>
    </p:spTree>
    <p:extLst>
      <p:ext uri="{BB962C8B-B14F-4D97-AF65-F5344CB8AC3E}">
        <p14:creationId xmlns:p14="http://schemas.microsoft.com/office/powerpoint/2010/main" xmlns="" val="2191135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n-US"/>
          </a:p>
        </p:txBody>
      </p:sp>
      <p:sp>
        <p:nvSpPr>
          <p:cNvPr id="3" name="2 - Θέση πίνακα"/>
          <p:cNvSpPr>
            <a:spLocks noGrp="1"/>
          </p:cNvSpPr>
          <p:nvPr>
            <p:ph type="tbl" idx="1"/>
          </p:nvPr>
        </p:nvSpPr>
        <p:spPr>
          <a:xfrm>
            <a:off x="457200" y="1600206"/>
            <a:ext cx="8229600" cy="4525963"/>
          </a:xfrm>
        </p:spPr>
        <p:txBody>
          <a:bodyPr>
            <a:normAutofit/>
          </a:bodyPr>
          <a:lstStyle/>
          <a:p>
            <a:pPr lvl="0"/>
            <a:endParaRPr lang="en-US" noProof="0"/>
          </a:p>
        </p:txBody>
      </p:sp>
      <p:sp>
        <p:nvSpPr>
          <p:cNvPr id="4" name="3 - Θέση ημερομηνίας"/>
          <p:cNvSpPr>
            <a:spLocks noGrp="1"/>
          </p:cNvSpPr>
          <p:nvPr>
            <p:ph type="dt" sz="half" idx="10"/>
          </p:nvPr>
        </p:nvSpPr>
        <p:spPr>
          <a:xfrm>
            <a:off x="457200" y="6245225"/>
            <a:ext cx="2133600" cy="476250"/>
          </a:xfrm>
        </p:spPr>
        <p:txBody>
          <a:bodyPr/>
          <a:lstStyle>
            <a:lvl1pPr>
              <a:defRPr/>
            </a:lvl1pPr>
          </a:lstStyle>
          <a:p>
            <a:pPr>
              <a:defRPr/>
            </a:pPr>
            <a:endParaRPr lang="el-GR"/>
          </a:p>
        </p:txBody>
      </p:sp>
      <p:sp>
        <p:nvSpPr>
          <p:cNvPr id="5" name="4 - Θέση υποσέλιδου"/>
          <p:cNvSpPr>
            <a:spLocks noGrp="1"/>
          </p:cNvSpPr>
          <p:nvPr>
            <p:ph type="ftr" sz="quarter" idx="11"/>
          </p:nvPr>
        </p:nvSpPr>
        <p:spPr>
          <a:xfrm>
            <a:off x="3124200" y="6245225"/>
            <a:ext cx="2895600" cy="476250"/>
          </a:xfrm>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a:xfrm>
            <a:off x="6553201" y="6245225"/>
            <a:ext cx="2133600" cy="476250"/>
          </a:xfrm>
        </p:spPr>
        <p:txBody>
          <a:bodyPr/>
          <a:lstStyle>
            <a:lvl1pPr>
              <a:defRPr/>
            </a:lvl1pPr>
          </a:lstStyle>
          <a:p>
            <a:pPr>
              <a:defRPr/>
            </a:pPr>
            <a:fld id="{786AB758-4BF5-4321-951C-A89C3DE46113}" type="slidenum">
              <a:rPr lang="el-GR"/>
              <a:pPr>
                <a:defRPr/>
              </a:pPr>
              <a:t>‹#›</a:t>
            </a:fld>
            <a:endParaRPr lang="el-G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lvl1pPr>
              <a:defRPr/>
            </a:lvl1pPr>
          </a:lstStyle>
          <a:p>
            <a:fld id="{4E77DD4B-26B3-49E4-8BDD-E8204EB40434}" type="datetimeFigureOut">
              <a:rPr lang="el-GR">
                <a:solidFill>
                  <a:srgbClr val="FFFFFF"/>
                </a:solidFill>
              </a:rPr>
              <a:pPr/>
              <a:t>02/12/2015</a:t>
            </a:fld>
            <a:endParaRPr lang="el-GR">
              <a:solidFill>
                <a:srgbClr val="FFFFFF"/>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FFFFFF"/>
              </a:solidFill>
            </a:endParaRPr>
          </a:p>
        </p:txBody>
      </p:sp>
      <p:sp>
        <p:nvSpPr>
          <p:cNvPr id="7" name="Θέση αριθμού διαφάνειας 6"/>
          <p:cNvSpPr>
            <a:spLocks noGrp="1"/>
          </p:cNvSpPr>
          <p:nvPr>
            <p:ph type="sldNum" sz="quarter" idx="12"/>
          </p:nvPr>
        </p:nvSpPr>
        <p:spPr/>
        <p:txBody>
          <a:bodyPr/>
          <a:lstStyle>
            <a:lvl1pPr>
              <a:defRPr/>
            </a:lvl1pPr>
          </a:lstStyle>
          <a:p>
            <a:fld id="{F5DDD927-B8A6-42C8-8FBB-8FD01680593A}" type="slidenum">
              <a:rPr lang="el-GR">
                <a:solidFill>
                  <a:srgbClr val="FFFFFF"/>
                </a:solidFill>
              </a:rPr>
              <a:pPr/>
              <a:t>‹#›</a:t>
            </a:fld>
            <a:endParaRPr lang="el-GR">
              <a:solidFill>
                <a:srgbClr val="FFFFFF"/>
              </a:solidFill>
            </a:endParaRPr>
          </a:p>
        </p:txBody>
      </p:sp>
    </p:spTree>
    <p:extLst>
      <p:ext uri="{BB962C8B-B14F-4D97-AF65-F5344CB8AC3E}">
        <p14:creationId xmlns:p14="http://schemas.microsoft.com/office/powerpoint/2010/main" xmlns="" val="124299265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4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lvl1pPr>
              <a:defRPr/>
            </a:lvl1pPr>
          </a:lstStyle>
          <a:p>
            <a:fld id="{DDAF5F33-F92D-41DA-8083-647DAAAA86A4}" type="datetimeFigureOut">
              <a:rPr lang="el-GR">
                <a:solidFill>
                  <a:srgbClr val="FFFFFF"/>
                </a:solidFill>
              </a:rPr>
              <a:pPr/>
              <a:t>02/12/2015</a:t>
            </a:fld>
            <a:endParaRPr lang="el-GR">
              <a:solidFill>
                <a:srgbClr val="FFFFFF"/>
              </a:solidFill>
            </a:endParaRPr>
          </a:p>
        </p:txBody>
      </p:sp>
      <p:sp>
        <p:nvSpPr>
          <p:cNvPr id="8" name="Θέση υποσέλιδου 7"/>
          <p:cNvSpPr>
            <a:spLocks noGrp="1"/>
          </p:cNvSpPr>
          <p:nvPr>
            <p:ph type="ftr" sz="quarter" idx="11"/>
          </p:nvPr>
        </p:nvSpPr>
        <p:spPr/>
        <p:txBody>
          <a:bodyPr/>
          <a:lstStyle>
            <a:lvl1pPr>
              <a:defRPr/>
            </a:lvl1pPr>
          </a:lstStyle>
          <a:p>
            <a:endParaRPr lang="el-GR">
              <a:solidFill>
                <a:srgbClr val="FFFFFF"/>
              </a:solidFill>
            </a:endParaRPr>
          </a:p>
        </p:txBody>
      </p:sp>
      <p:sp>
        <p:nvSpPr>
          <p:cNvPr id="9" name="Θέση αριθμού διαφάνειας 8"/>
          <p:cNvSpPr>
            <a:spLocks noGrp="1"/>
          </p:cNvSpPr>
          <p:nvPr>
            <p:ph type="sldNum" sz="quarter" idx="12"/>
          </p:nvPr>
        </p:nvSpPr>
        <p:spPr/>
        <p:txBody>
          <a:bodyPr/>
          <a:lstStyle>
            <a:lvl1pPr>
              <a:defRPr/>
            </a:lvl1pPr>
          </a:lstStyle>
          <a:p>
            <a:fld id="{72CC35EC-AFD9-4806-94C7-C3B58FB1FD19}" type="slidenum">
              <a:rPr lang="el-GR">
                <a:solidFill>
                  <a:srgbClr val="FFFFFF"/>
                </a:solidFill>
              </a:rPr>
              <a:pPr/>
              <a:t>‹#›</a:t>
            </a:fld>
            <a:endParaRPr lang="el-GR">
              <a:solidFill>
                <a:srgbClr val="FFFFFF"/>
              </a:solidFill>
            </a:endParaRPr>
          </a:p>
        </p:txBody>
      </p:sp>
    </p:spTree>
    <p:extLst>
      <p:ext uri="{BB962C8B-B14F-4D97-AF65-F5344CB8AC3E}">
        <p14:creationId xmlns:p14="http://schemas.microsoft.com/office/powerpoint/2010/main" xmlns="" val="17898136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lvl1pPr>
              <a:defRPr/>
            </a:lvl1pPr>
          </a:lstStyle>
          <a:p>
            <a:fld id="{C4862129-0EE2-4703-BD19-CB9E678256C5}" type="datetimeFigureOut">
              <a:rPr lang="el-GR">
                <a:solidFill>
                  <a:srgbClr val="FFFFFF"/>
                </a:solidFill>
              </a:rPr>
              <a:pPr/>
              <a:t>02/12/2015</a:t>
            </a:fld>
            <a:endParaRPr lang="el-GR">
              <a:solidFill>
                <a:srgbClr val="FFFFFF"/>
              </a:solidFill>
            </a:endParaRPr>
          </a:p>
        </p:txBody>
      </p:sp>
      <p:sp>
        <p:nvSpPr>
          <p:cNvPr id="4" name="Θέση υποσέλιδου 3"/>
          <p:cNvSpPr>
            <a:spLocks noGrp="1"/>
          </p:cNvSpPr>
          <p:nvPr>
            <p:ph type="ftr" sz="quarter" idx="11"/>
          </p:nvPr>
        </p:nvSpPr>
        <p:spPr/>
        <p:txBody>
          <a:bodyPr/>
          <a:lstStyle>
            <a:lvl1pPr>
              <a:defRPr/>
            </a:lvl1pPr>
          </a:lstStyle>
          <a:p>
            <a:endParaRPr lang="el-GR">
              <a:solidFill>
                <a:srgbClr val="FFFFFF"/>
              </a:solidFill>
            </a:endParaRPr>
          </a:p>
        </p:txBody>
      </p:sp>
      <p:sp>
        <p:nvSpPr>
          <p:cNvPr id="5" name="Θέση αριθμού διαφάνειας 4"/>
          <p:cNvSpPr>
            <a:spLocks noGrp="1"/>
          </p:cNvSpPr>
          <p:nvPr>
            <p:ph type="sldNum" sz="quarter" idx="12"/>
          </p:nvPr>
        </p:nvSpPr>
        <p:spPr/>
        <p:txBody>
          <a:bodyPr/>
          <a:lstStyle>
            <a:lvl1pPr>
              <a:defRPr/>
            </a:lvl1pPr>
          </a:lstStyle>
          <a:p>
            <a:fld id="{7C0E8BEF-545B-4072-80A0-AC2200EDEEEB}" type="slidenum">
              <a:rPr lang="el-GR">
                <a:solidFill>
                  <a:srgbClr val="FFFFFF"/>
                </a:solidFill>
              </a:rPr>
              <a:pPr/>
              <a:t>‹#›</a:t>
            </a:fld>
            <a:endParaRPr lang="el-GR">
              <a:solidFill>
                <a:srgbClr val="FFFFFF"/>
              </a:solidFill>
            </a:endParaRPr>
          </a:p>
        </p:txBody>
      </p:sp>
    </p:spTree>
    <p:extLst>
      <p:ext uri="{BB962C8B-B14F-4D97-AF65-F5344CB8AC3E}">
        <p14:creationId xmlns:p14="http://schemas.microsoft.com/office/powerpoint/2010/main" xmlns="" val="352756240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lvl1pPr>
          </a:lstStyle>
          <a:p>
            <a:fld id="{B91F7634-21E8-4B3E-BCDC-5E8833E2E3AD}" type="datetimeFigureOut">
              <a:rPr lang="el-GR">
                <a:solidFill>
                  <a:srgbClr val="FFFFFF"/>
                </a:solidFill>
              </a:rPr>
              <a:pPr/>
              <a:t>02/12/2015</a:t>
            </a:fld>
            <a:endParaRPr lang="el-GR">
              <a:solidFill>
                <a:srgbClr val="FFFFFF"/>
              </a:solidFill>
            </a:endParaRPr>
          </a:p>
        </p:txBody>
      </p:sp>
      <p:sp>
        <p:nvSpPr>
          <p:cNvPr id="3" name="Θέση υποσέλιδου 2"/>
          <p:cNvSpPr>
            <a:spLocks noGrp="1"/>
          </p:cNvSpPr>
          <p:nvPr>
            <p:ph type="ftr" sz="quarter" idx="11"/>
          </p:nvPr>
        </p:nvSpPr>
        <p:spPr/>
        <p:txBody>
          <a:bodyPr/>
          <a:lstStyle>
            <a:lvl1pPr>
              <a:defRPr/>
            </a:lvl1pPr>
          </a:lstStyle>
          <a:p>
            <a:endParaRPr lang="el-GR">
              <a:solidFill>
                <a:srgbClr val="FFFFFF"/>
              </a:solidFill>
            </a:endParaRPr>
          </a:p>
        </p:txBody>
      </p:sp>
      <p:sp>
        <p:nvSpPr>
          <p:cNvPr id="4" name="Θέση αριθμού διαφάνειας 3"/>
          <p:cNvSpPr>
            <a:spLocks noGrp="1"/>
          </p:cNvSpPr>
          <p:nvPr>
            <p:ph type="sldNum" sz="quarter" idx="12"/>
          </p:nvPr>
        </p:nvSpPr>
        <p:spPr/>
        <p:txBody>
          <a:bodyPr/>
          <a:lstStyle>
            <a:lvl1pPr>
              <a:defRPr/>
            </a:lvl1pPr>
          </a:lstStyle>
          <a:p>
            <a:fld id="{E2306A51-B09D-47AF-B077-AE17DFEAE9F3}" type="slidenum">
              <a:rPr lang="el-GR">
                <a:solidFill>
                  <a:srgbClr val="FFFFFF"/>
                </a:solidFill>
              </a:rPr>
              <a:pPr/>
              <a:t>‹#›</a:t>
            </a:fld>
            <a:endParaRPr lang="el-GR">
              <a:solidFill>
                <a:srgbClr val="FFFFFF"/>
              </a:solidFill>
            </a:endParaRPr>
          </a:p>
        </p:txBody>
      </p:sp>
    </p:spTree>
    <p:extLst>
      <p:ext uri="{BB962C8B-B14F-4D97-AF65-F5344CB8AC3E}">
        <p14:creationId xmlns:p14="http://schemas.microsoft.com/office/powerpoint/2010/main" xmlns="" val="244430616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8"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8"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fld id="{CD41ACE4-F5E5-417D-BD30-C3CA54969ABB}" type="datetimeFigureOut">
              <a:rPr lang="el-GR">
                <a:solidFill>
                  <a:srgbClr val="FFFFFF"/>
                </a:solidFill>
              </a:rPr>
              <a:pPr/>
              <a:t>02/12/2015</a:t>
            </a:fld>
            <a:endParaRPr lang="el-GR">
              <a:solidFill>
                <a:srgbClr val="FFFFFF"/>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FFFFFF"/>
              </a:solidFill>
            </a:endParaRPr>
          </a:p>
        </p:txBody>
      </p:sp>
      <p:sp>
        <p:nvSpPr>
          <p:cNvPr id="7" name="Θέση αριθμού διαφάνειας 6"/>
          <p:cNvSpPr>
            <a:spLocks noGrp="1"/>
          </p:cNvSpPr>
          <p:nvPr>
            <p:ph type="sldNum" sz="quarter" idx="12"/>
          </p:nvPr>
        </p:nvSpPr>
        <p:spPr/>
        <p:txBody>
          <a:bodyPr/>
          <a:lstStyle>
            <a:lvl1pPr>
              <a:defRPr/>
            </a:lvl1pPr>
          </a:lstStyle>
          <a:p>
            <a:fld id="{3DE74FA8-4697-424A-B9B9-FD40B9146CCB}" type="slidenum">
              <a:rPr lang="el-GR">
                <a:solidFill>
                  <a:srgbClr val="FFFFFF"/>
                </a:solidFill>
              </a:rPr>
              <a:pPr/>
              <a:t>‹#›</a:t>
            </a:fld>
            <a:endParaRPr lang="el-GR">
              <a:solidFill>
                <a:srgbClr val="FFFFFF"/>
              </a:solidFill>
            </a:endParaRPr>
          </a:p>
        </p:txBody>
      </p:sp>
    </p:spTree>
    <p:extLst>
      <p:ext uri="{BB962C8B-B14F-4D97-AF65-F5344CB8AC3E}">
        <p14:creationId xmlns:p14="http://schemas.microsoft.com/office/powerpoint/2010/main" xmlns="" val="311182443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fld id="{9F51EEC6-A3F8-403D-9210-F13AF8589A4A}" type="datetimeFigureOut">
              <a:rPr lang="el-GR">
                <a:solidFill>
                  <a:srgbClr val="FFFFFF"/>
                </a:solidFill>
              </a:rPr>
              <a:pPr/>
              <a:t>02/12/2015</a:t>
            </a:fld>
            <a:endParaRPr lang="el-GR">
              <a:solidFill>
                <a:srgbClr val="FFFFFF"/>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FFFFFF"/>
              </a:solidFill>
            </a:endParaRPr>
          </a:p>
        </p:txBody>
      </p:sp>
      <p:sp>
        <p:nvSpPr>
          <p:cNvPr id="7" name="Θέση αριθμού διαφάνειας 6"/>
          <p:cNvSpPr>
            <a:spLocks noGrp="1"/>
          </p:cNvSpPr>
          <p:nvPr>
            <p:ph type="sldNum" sz="quarter" idx="12"/>
          </p:nvPr>
        </p:nvSpPr>
        <p:spPr/>
        <p:txBody>
          <a:bodyPr/>
          <a:lstStyle>
            <a:lvl1pPr>
              <a:defRPr/>
            </a:lvl1pPr>
          </a:lstStyle>
          <a:p>
            <a:fld id="{4EDE3733-86F2-4053-9CCB-D844B141AB61}" type="slidenum">
              <a:rPr lang="el-GR">
                <a:solidFill>
                  <a:srgbClr val="FFFFFF"/>
                </a:solidFill>
              </a:rPr>
              <a:pPr/>
              <a:t>‹#›</a:t>
            </a:fld>
            <a:endParaRPr lang="el-GR">
              <a:solidFill>
                <a:srgbClr val="FFFFFF"/>
              </a:solidFill>
            </a:endParaRPr>
          </a:p>
        </p:txBody>
      </p:sp>
    </p:spTree>
    <p:extLst>
      <p:ext uri="{BB962C8B-B14F-4D97-AF65-F5344CB8AC3E}">
        <p14:creationId xmlns:p14="http://schemas.microsoft.com/office/powerpoint/2010/main" xmlns="" val="191756402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fld id="{720518CF-0E9F-4564-BA43-76245B24C8F8}" type="datetimeFigureOut">
              <a:rPr lang="el-GR">
                <a:solidFill>
                  <a:srgbClr val="FFFFFF"/>
                </a:solidFill>
              </a:rPr>
              <a:pPr/>
              <a:t>02/12/2015</a:t>
            </a:fld>
            <a:endParaRPr lang="el-GR">
              <a:solidFill>
                <a:srgbClr val="FFFFFF"/>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FFFFFF"/>
              </a:solidFill>
            </a:endParaRPr>
          </a:p>
        </p:txBody>
      </p:sp>
      <p:sp>
        <p:nvSpPr>
          <p:cNvPr id="6" name="Θέση αριθμού διαφάνειας 5"/>
          <p:cNvSpPr>
            <a:spLocks noGrp="1"/>
          </p:cNvSpPr>
          <p:nvPr>
            <p:ph type="sldNum" sz="quarter" idx="12"/>
          </p:nvPr>
        </p:nvSpPr>
        <p:spPr/>
        <p:txBody>
          <a:bodyPr/>
          <a:lstStyle>
            <a:lvl1pPr>
              <a:defRPr/>
            </a:lvl1pPr>
          </a:lstStyle>
          <a:p>
            <a:fld id="{9B02957D-B2E5-429F-919A-0ABDBB65F9AE}" type="slidenum">
              <a:rPr lang="el-GR">
                <a:solidFill>
                  <a:srgbClr val="FFFFFF"/>
                </a:solidFill>
              </a:rPr>
              <a:pPr/>
              <a:t>‹#›</a:t>
            </a:fld>
            <a:endParaRPr lang="el-GR">
              <a:solidFill>
                <a:srgbClr val="FFFFFF"/>
              </a:solidFill>
            </a:endParaRPr>
          </a:p>
        </p:txBody>
      </p:sp>
    </p:spTree>
    <p:extLst>
      <p:ext uri="{BB962C8B-B14F-4D97-AF65-F5344CB8AC3E}">
        <p14:creationId xmlns:p14="http://schemas.microsoft.com/office/powerpoint/2010/main" xmlns="" val="19045705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7813"/>
            <a:ext cx="2057400" cy="5853112"/>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7813"/>
            <a:ext cx="6019800" cy="5853112"/>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fld id="{4D572BBE-B912-4B09-8E14-D5186CDB8948}" type="datetimeFigureOut">
              <a:rPr lang="el-GR">
                <a:solidFill>
                  <a:srgbClr val="FFFFFF"/>
                </a:solidFill>
              </a:rPr>
              <a:pPr/>
              <a:t>02/12/2015</a:t>
            </a:fld>
            <a:endParaRPr lang="el-GR">
              <a:solidFill>
                <a:srgbClr val="FFFFFF"/>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FFFFFF"/>
              </a:solidFill>
            </a:endParaRPr>
          </a:p>
        </p:txBody>
      </p:sp>
      <p:sp>
        <p:nvSpPr>
          <p:cNvPr id="6" name="Θέση αριθμού διαφάνειας 5"/>
          <p:cNvSpPr>
            <a:spLocks noGrp="1"/>
          </p:cNvSpPr>
          <p:nvPr>
            <p:ph type="sldNum" sz="quarter" idx="12"/>
          </p:nvPr>
        </p:nvSpPr>
        <p:spPr/>
        <p:txBody>
          <a:bodyPr/>
          <a:lstStyle>
            <a:lvl1pPr>
              <a:defRPr/>
            </a:lvl1pPr>
          </a:lstStyle>
          <a:p>
            <a:fld id="{CCE59356-AC4C-4028-8949-15433861390A}" type="slidenum">
              <a:rPr lang="el-GR">
                <a:solidFill>
                  <a:srgbClr val="FFFFFF"/>
                </a:solidFill>
              </a:rPr>
              <a:pPr/>
              <a:t>‹#›</a:t>
            </a:fld>
            <a:endParaRPr lang="el-GR">
              <a:solidFill>
                <a:srgbClr val="FFFFFF"/>
              </a:solidFill>
            </a:endParaRPr>
          </a:p>
        </p:txBody>
      </p:sp>
    </p:spTree>
    <p:extLst>
      <p:ext uri="{BB962C8B-B14F-4D97-AF65-F5344CB8AC3E}">
        <p14:creationId xmlns:p14="http://schemas.microsoft.com/office/powerpoint/2010/main" xmlns="" val="8173464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TwoObj" preserve="1">
  <p:cSld name="Τίτλος, Κείμενο και 2 Αντικείμεν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7813"/>
            <a:ext cx="8229600" cy="1143000"/>
          </a:xfrm>
        </p:spPr>
        <p:txBody>
          <a:bodyPr/>
          <a:lstStyle/>
          <a:p>
            <a:r>
              <a:rPr lang="el-GR" smtClean="0"/>
              <a:t>Στυλ κύριου τίτλου</a:t>
            </a:r>
            <a:endParaRPr lang="el-GR"/>
          </a:p>
        </p:txBody>
      </p:sp>
      <p:sp>
        <p:nvSpPr>
          <p:cNvPr id="3" name="Θέση κειμένου 2"/>
          <p:cNvSpPr>
            <a:spLocks noGrp="1"/>
          </p:cNvSpPr>
          <p:nvPr>
            <p:ph type="body" sz="half" idx="1"/>
          </p:nvPr>
        </p:nvSpPr>
        <p:spPr>
          <a:xfrm>
            <a:off x="457200" y="1600206"/>
            <a:ext cx="4038600" cy="453072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quarter" idx="2"/>
          </p:nvPr>
        </p:nvSpPr>
        <p:spPr>
          <a:xfrm>
            <a:off x="4648200" y="1600250"/>
            <a:ext cx="4038600" cy="218916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περιεχομένου 4"/>
          <p:cNvSpPr>
            <a:spLocks noGrp="1"/>
          </p:cNvSpPr>
          <p:nvPr>
            <p:ph sz="quarter" idx="3"/>
          </p:nvPr>
        </p:nvSpPr>
        <p:spPr>
          <a:xfrm>
            <a:off x="4648200" y="3941763"/>
            <a:ext cx="4038600" cy="218916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ημερομηνίας 5"/>
          <p:cNvSpPr>
            <a:spLocks noGrp="1"/>
          </p:cNvSpPr>
          <p:nvPr>
            <p:ph type="dt" sz="half" idx="10"/>
          </p:nvPr>
        </p:nvSpPr>
        <p:spPr>
          <a:xfrm>
            <a:off x="457200" y="6248400"/>
            <a:ext cx="2133600" cy="457200"/>
          </a:xfrm>
        </p:spPr>
        <p:txBody>
          <a:bodyPr/>
          <a:lstStyle>
            <a:lvl1pPr>
              <a:defRPr/>
            </a:lvl1pPr>
          </a:lstStyle>
          <a:p>
            <a:fld id="{1E4DD091-5C2D-4A84-B14C-80EB9CCB2DE5}" type="datetimeFigureOut">
              <a:rPr lang="el-GR">
                <a:solidFill>
                  <a:srgbClr val="FFFFFF"/>
                </a:solidFill>
              </a:rPr>
              <a:pPr/>
              <a:t>02/12/2015</a:t>
            </a:fld>
            <a:endParaRPr lang="el-GR">
              <a:solidFill>
                <a:srgbClr val="FFFFFF"/>
              </a:solidFill>
            </a:endParaRPr>
          </a:p>
        </p:txBody>
      </p:sp>
      <p:sp>
        <p:nvSpPr>
          <p:cNvPr id="7" name="Θέση υποσέλιδου 6"/>
          <p:cNvSpPr>
            <a:spLocks noGrp="1"/>
          </p:cNvSpPr>
          <p:nvPr>
            <p:ph type="ftr" sz="quarter" idx="11"/>
          </p:nvPr>
        </p:nvSpPr>
        <p:spPr>
          <a:xfrm>
            <a:off x="3124200" y="6248400"/>
            <a:ext cx="2895600" cy="457200"/>
          </a:xfrm>
        </p:spPr>
        <p:txBody>
          <a:bodyPr/>
          <a:lstStyle>
            <a:lvl1pPr>
              <a:defRPr/>
            </a:lvl1pPr>
          </a:lstStyle>
          <a:p>
            <a:endParaRPr lang="el-GR">
              <a:solidFill>
                <a:srgbClr val="FFFFFF"/>
              </a:solidFill>
            </a:endParaRPr>
          </a:p>
        </p:txBody>
      </p:sp>
      <p:sp>
        <p:nvSpPr>
          <p:cNvPr id="8" name="Θέση αριθμού διαφάνειας 7"/>
          <p:cNvSpPr>
            <a:spLocks noGrp="1"/>
          </p:cNvSpPr>
          <p:nvPr>
            <p:ph type="sldNum" sz="quarter" idx="12"/>
          </p:nvPr>
        </p:nvSpPr>
        <p:spPr>
          <a:xfrm>
            <a:off x="6553201" y="6248400"/>
            <a:ext cx="2133600" cy="457200"/>
          </a:xfrm>
        </p:spPr>
        <p:txBody>
          <a:bodyPr/>
          <a:lstStyle>
            <a:lvl1pPr>
              <a:defRPr/>
            </a:lvl1pPr>
          </a:lstStyle>
          <a:p>
            <a:fld id="{BA8A47FE-6EA1-41B8-B09B-C0D537843349}" type="slidenum">
              <a:rPr lang="el-GR">
                <a:solidFill>
                  <a:srgbClr val="FFFFFF"/>
                </a:solidFill>
              </a:rPr>
              <a:pPr/>
              <a:t>‹#›</a:t>
            </a:fld>
            <a:endParaRPr lang="el-GR">
              <a:solidFill>
                <a:srgbClr val="FFFFFF"/>
              </a:solidFill>
            </a:endParaRPr>
          </a:p>
        </p:txBody>
      </p:sp>
    </p:spTree>
    <p:extLst>
      <p:ext uri="{BB962C8B-B14F-4D97-AF65-F5344CB8AC3E}">
        <p14:creationId xmlns:p14="http://schemas.microsoft.com/office/powerpoint/2010/main" xmlns="" val="510766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l-GR" smtClean="0"/>
              <a:t>Στυλ κύριου τίτλου</a:t>
            </a:r>
            <a:endParaRPr kumimoji="0" lang="en-US"/>
          </a:p>
        </p:txBody>
      </p:sp>
      <p:sp>
        <p:nvSpPr>
          <p:cNvPr id="17" name="Subtitle 16"/>
          <p:cNvSpPr>
            <a:spLocks noGrp="1"/>
          </p:cNvSpPr>
          <p:nvPr>
            <p:ph type="subTitle" idx="1"/>
          </p:nvPr>
        </p:nvSpPr>
        <p:spPr>
          <a:xfrm>
            <a:off x="533401"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Στυλ κύριου υπότιτλου</a:t>
            </a:r>
            <a:endParaRPr kumimoji="0" lang="en-US"/>
          </a:p>
        </p:txBody>
      </p:sp>
      <p:sp>
        <p:nvSpPr>
          <p:cNvPr id="30" name="Date Placeholder 29"/>
          <p:cNvSpPr>
            <a:spLocks noGrp="1"/>
          </p:cNvSpPr>
          <p:nvPr>
            <p:ph type="dt" sz="half" idx="10"/>
          </p:nvPr>
        </p:nvSpPr>
        <p:spPr/>
        <p:txBody>
          <a:bodyPr/>
          <a:lstStyle/>
          <a:p>
            <a:fld id="{416069AA-2C34-4D03-A3F2-705855590767}" type="datetimeFigureOut">
              <a:rPr lang="el-GR" smtClean="0">
                <a:solidFill>
                  <a:srgbClr val="DBF5F9">
                    <a:shade val="90000"/>
                  </a:srgbClr>
                </a:solidFill>
              </a:rPr>
              <a:pPr/>
              <a:t>02/12/2015</a:t>
            </a:fld>
            <a:endParaRPr lang="el-GR">
              <a:solidFill>
                <a:srgbClr val="DBF5F9">
                  <a:shade val="90000"/>
                </a:srgbClr>
              </a:solidFill>
            </a:endParaRPr>
          </a:p>
        </p:txBody>
      </p:sp>
      <p:sp>
        <p:nvSpPr>
          <p:cNvPr id="19" name="Footer Placeholder 18"/>
          <p:cNvSpPr>
            <a:spLocks noGrp="1"/>
          </p:cNvSpPr>
          <p:nvPr>
            <p:ph type="ftr" sz="quarter" idx="11"/>
          </p:nvPr>
        </p:nvSpPr>
        <p:spPr/>
        <p:txBody>
          <a:bodyPr/>
          <a:lstStyle/>
          <a:p>
            <a:endParaRPr lang="el-GR">
              <a:solidFill>
                <a:srgbClr val="DBF5F9">
                  <a:shade val="90000"/>
                </a:srgbClr>
              </a:solidFill>
            </a:endParaRPr>
          </a:p>
        </p:txBody>
      </p:sp>
      <p:sp>
        <p:nvSpPr>
          <p:cNvPr id="27" name="Slide Number Placeholder 26"/>
          <p:cNvSpPr>
            <a:spLocks noGrp="1"/>
          </p:cNvSpPr>
          <p:nvPr>
            <p:ph type="sldNum" sz="quarter" idx="12"/>
          </p:nvPr>
        </p:nvSpPr>
        <p:spPr/>
        <p:txBody>
          <a:bodyPr/>
          <a:lstStyle/>
          <a:p>
            <a:fld id="{4C58154F-6F59-4A6F-B35B-70799A2C96A5}" type="slidenum">
              <a:rPr lang="el-GR" smtClean="0">
                <a:solidFill>
                  <a:srgbClr val="DBF5F9">
                    <a:shade val="90000"/>
                  </a:srgbClr>
                </a:solidFill>
              </a:rPr>
              <a:pPr/>
              <a:t>‹#›</a:t>
            </a:fld>
            <a:endParaRPr lang="el-GR">
              <a:solidFill>
                <a:srgbClr val="DBF5F9">
                  <a:shade val="90000"/>
                </a:srgbClr>
              </a:solidFill>
            </a:endParaRPr>
          </a:p>
        </p:txBody>
      </p:sp>
    </p:spTree>
    <p:extLst>
      <p:ext uri="{BB962C8B-B14F-4D97-AF65-F5344CB8AC3E}">
        <p14:creationId xmlns:p14="http://schemas.microsoft.com/office/powerpoint/2010/main" xmlns="" val="1015296479"/>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l-GR" smtClean="0"/>
              <a:t>Στυλ κύριου τίτλου</a:t>
            </a:r>
            <a:endParaRPr kumimoji="0" lang="en-US"/>
          </a:p>
        </p:txBody>
      </p:sp>
      <p:sp>
        <p:nvSpPr>
          <p:cNvPr id="3" name="Content Placeholder 2"/>
          <p:cNvSpPr>
            <a:spLocks noGrp="1"/>
          </p:cNvSpPr>
          <p:nvPr>
            <p:ph idx="1"/>
          </p:nvPr>
        </p:nvSpPr>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Date Placeholder 3"/>
          <p:cNvSpPr>
            <a:spLocks noGrp="1"/>
          </p:cNvSpPr>
          <p:nvPr>
            <p:ph type="dt" sz="half" idx="10"/>
          </p:nvPr>
        </p:nvSpPr>
        <p:spPr/>
        <p:txBody>
          <a:bodyPr/>
          <a:lstStyle/>
          <a:p>
            <a:fld id="{416069AA-2C34-4D03-A3F2-705855590767}" type="datetimeFigureOut">
              <a:rPr lang="el-GR" smtClean="0">
                <a:solidFill>
                  <a:srgbClr val="04617B">
                    <a:shade val="90000"/>
                  </a:srgbClr>
                </a:solidFill>
              </a:rPr>
              <a:pPr/>
              <a:t>02/12/2015</a:t>
            </a:fld>
            <a:endParaRPr lang="el-GR">
              <a:solidFill>
                <a:srgbClr val="04617B">
                  <a:shade val="90000"/>
                </a:srgbClr>
              </a:solidFill>
            </a:endParaRPr>
          </a:p>
        </p:txBody>
      </p:sp>
      <p:sp>
        <p:nvSpPr>
          <p:cNvPr id="5" name="Footer Placeholder 4"/>
          <p:cNvSpPr>
            <a:spLocks noGrp="1"/>
          </p:cNvSpPr>
          <p:nvPr>
            <p:ph type="ftr" sz="quarter" idx="11"/>
          </p:nvPr>
        </p:nvSpPr>
        <p:spPr/>
        <p:txBody>
          <a:bodyPr/>
          <a:lstStyle/>
          <a:p>
            <a:endParaRPr lang="el-GR">
              <a:solidFill>
                <a:srgbClr val="04617B">
                  <a:shade val="90000"/>
                </a:srgbClr>
              </a:solidFill>
            </a:endParaRPr>
          </a:p>
        </p:txBody>
      </p:sp>
      <p:sp>
        <p:nvSpPr>
          <p:cNvPr id="6" name="Slide Number Placeholder 5"/>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xmlns="" val="948012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l-GR" smtClean="0"/>
              <a:t>Στυλ κύριου τίτλου</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Στυλ υποδείγματος κειμένου</a:t>
            </a:r>
          </a:p>
        </p:txBody>
      </p:sp>
      <p:sp>
        <p:nvSpPr>
          <p:cNvPr id="4" name="Date Placeholder 3"/>
          <p:cNvSpPr>
            <a:spLocks noGrp="1"/>
          </p:cNvSpPr>
          <p:nvPr>
            <p:ph type="dt" sz="half" idx="10"/>
          </p:nvPr>
        </p:nvSpPr>
        <p:spPr/>
        <p:txBody>
          <a:bodyPr/>
          <a:lstStyle/>
          <a:p>
            <a:fld id="{416069AA-2C34-4D03-A3F2-705855590767}" type="datetimeFigureOut">
              <a:rPr lang="el-GR" smtClean="0">
                <a:solidFill>
                  <a:srgbClr val="DBF5F9">
                    <a:shade val="90000"/>
                  </a:srgbClr>
                </a:solidFill>
              </a:rPr>
              <a:pPr/>
              <a:t>02/12/2015</a:t>
            </a:fld>
            <a:endParaRPr lang="el-GR">
              <a:solidFill>
                <a:srgbClr val="DBF5F9">
                  <a:shade val="90000"/>
                </a:srgbClr>
              </a:solidFill>
            </a:endParaRPr>
          </a:p>
        </p:txBody>
      </p:sp>
      <p:sp>
        <p:nvSpPr>
          <p:cNvPr id="5" name="Footer Placeholder 4"/>
          <p:cNvSpPr>
            <a:spLocks noGrp="1"/>
          </p:cNvSpPr>
          <p:nvPr>
            <p:ph type="ftr" sz="quarter" idx="11"/>
          </p:nvPr>
        </p:nvSpPr>
        <p:spPr/>
        <p:txBody>
          <a:bodyPr/>
          <a:lstStyle/>
          <a:p>
            <a:endParaRPr lang="el-GR">
              <a:solidFill>
                <a:srgbClr val="DBF5F9">
                  <a:shade val="90000"/>
                </a:srgbClr>
              </a:solidFill>
            </a:endParaRPr>
          </a:p>
        </p:txBody>
      </p:sp>
      <p:sp>
        <p:nvSpPr>
          <p:cNvPr id="6" name="Slide Number Placeholder 5"/>
          <p:cNvSpPr>
            <a:spLocks noGrp="1"/>
          </p:cNvSpPr>
          <p:nvPr>
            <p:ph type="sldNum" sz="quarter" idx="12"/>
          </p:nvPr>
        </p:nvSpPr>
        <p:spPr/>
        <p:txBody>
          <a:bodyPr/>
          <a:lstStyle/>
          <a:p>
            <a:fld id="{4C58154F-6F59-4A6F-B35B-70799A2C96A5}" type="slidenum">
              <a:rPr lang="el-GR" smtClean="0">
                <a:solidFill>
                  <a:srgbClr val="DBF5F9">
                    <a:shade val="90000"/>
                  </a:srgbClr>
                </a:solidFill>
              </a:rPr>
              <a:pPr/>
              <a:t>‹#›</a:t>
            </a:fld>
            <a:endParaRPr lang="el-GR">
              <a:solidFill>
                <a:srgbClr val="DBF5F9">
                  <a:shade val="90000"/>
                </a:srgbClr>
              </a:solidFill>
            </a:endParaRPr>
          </a:p>
        </p:txBody>
      </p:sp>
    </p:spTree>
    <p:extLst>
      <p:ext uri="{BB962C8B-B14F-4D97-AF65-F5344CB8AC3E}">
        <p14:creationId xmlns:p14="http://schemas.microsoft.com/office/powerpoint/2010/main" xmlns="" val="3908675553"/>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l-GR" smtClean="0"/>
              <a:t>Στυλ κύριου τίτλου</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Date Placeholder 4"/>
          <p:cNvSpPr>
            <a:spLocks noGrp="1"/>
          </p:cNvSpPr>
          <p:nvPr>
            <p:ph type="dt" sz="half" idx="10"/>
          </p:nvPr>
        </p:nvSpPr>
        <p:spPr/>
        <p:txBody>
          <a:bodyPr/>
          <a:lstStyle/>
          <a:p>
            <a:fld id="{416069AA-2C34-4D03-A3F2-705855590767}" type="datetimeFigureOut">
              <a:rPr lang="el-GR" smtClean="0">
                <a:solidFill>
                  <a:srgbClr val="04617B">
                    <a:shade val="90000"/>
                  </a:srgbClr>
                </a:solidFill>
              </a:rPr>
              <a:pPr/>
              <a:t>02/12/2015</a:t>
            </a:fld>
            <a:endParaRPr lang="el-GR">
              <a:solidFill>
                <a:srgbClr val="04617B">
                  <a:shade val="90000"/>
                </a:srgbClr>
              </a:solidFill>
            </a:endParaRPr>
          </a:p>
        </p:txBody>
      </p:sp>
      <p:sp>
        <p:nvSpPr>
          <p:cNvPr id="6" name="Footer Placeholder 5"/>
          <p:cNvSpPr>
            <a:spLocks noGrp="1"/>
          </p:cNvSpPr>
          <p:nvPr>
            <p:ph type="ftr" sz="quarter" idx="11"/>
          </p:nvPr>
        </p:nvSpPr>
        <p:spPr/>
        <p:txBody>
          <a:bodyPr/>
          <a:lstStyle/>
          <a:p>
            <a:endParaRPr lang="el-GR">
              <a:solidFill>
                <a:srgbClr val="04617B">
                  <a:shade val="90000"/>
                </a:srgbClr>
              </a:solidFill>
            </a:endParaRPr>
          </a:p>
        </p:txBody>
      </p:sp>
      <p:sp>
        <p:nvSpPr>
          <p:cNvPr id="7" name="Slide Number Placeholder 6"/>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xmlns="" val="815790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l-GR" smtClean="0"/>
              <a:t>Στυλ κύριου τίτλου</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sp>
        <p:nvSpPr>
          <p:cNvPr id="4" name="Text Placeholder 3"/>
          <p:cNvSpPr>
            <a:spLocks noGrp="1"/>
          </p:cNvSpPr>
          <p:nvPr>
            <p:ph type="body" sz="half" idx="3"/>
          </p:nvPr>
        </p:nvSpPr>
        <p:spPr>
          <a:xfrm>
            <a:off x="4645045" y="1859801"/>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Content Placeholder 5"/>
          <p:cNvSpPr>
            <a:spLocks noGrp="1"/>
          </p:cNvSpPr>
          <p:nvPr>
            <p:ph sz="quarter" idx="4"/>
          </p:nvPr>
        </p:nvSpPr>
        <p:spPr>
          <a:xfrm>
            <a:off x="464504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Date Placeholder 6"/>
          <p:cNvSpPr>
            <a:spLocks noGrp="1"/>
          </p:cNvSpPr>
          <p:nvPr>
            <p:ph type="dt" sz="half" idx="10"/>
          </p:nvPr>
        </p:nvSpPr>
        <p:spPr/>
        <p:txBody>
          <a:bodyPr/>
          <a:lstStyle/>
          <a:p>
            <a:fld id="{416069AA-2C34-4D03-A3F2-705855590767}" type="datetimeFigureOut">
              <a:rPr lang="el-GR" smtClean="0">
                <a:solidFill>
                  <a:srgbClr val="04617B">
                    <a:shade val="90000"/>
                  </a:srgbClr>
                </a:solidFill>
              </a:rPr>
              <a:pPr/>
              <a:t>02/12/2015</a:t>
            </a:fld>
            <a:endParaRPr lang="el-GR">
              <a:solidFill>
                <a:srgbClr val="04617B">
                  <a:shade val="90000"/>
                </a:srgbClr>
              </a:solidFill>
            </a:endParaRPr>
          </a:p>
        </p:txBody>
      </p:sp>
      <p:sp>
        <p:nvSpPr>
          <p:cNvPr id="8" name="Footer Placeholder 7"/>
          <p:cNvSpPr>
            <a:spLocks noGrp="1"/>
          </p:cNvSpPr>
          <p:nvPr>
            <p:ph type="ftr" sz="quarter" idx="11"/>
          </p:nvPr>
        </p:nvSpPr>
        <p:spPr/>
        <p:txBody>
          <a:bodyPr/>
          <a:lstStyle/>
          <a:p>
            <a:endParaRPr lang="el-GR">
              <a:solidFill>
                <a:srgbClr val="04617B">
                  <a:shade val="90000"/>
                </a:srgbClr>
              </a:solidFill>
            </a:endParaRPr>
          </a:p>
        </p:txBody>
      </p:sp>
      <p:sp>
        <p:nvSpPr>
          <p:cNvPr id="9" name="Slide Number Placeholder 8"/>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xmlns="" val="3296608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l-GR" smtClean="0"/>
              <a:t>Στυλ κύριου τίτλου</a:t>
            </a:r>
            <a:endParaRPr kumimoji="0" lang="en-US"/>
          </a:p>
        </p:txBody>
      </p:sp>
      <p:sp>
        <p:nvSpPr>
          <p:cNvPr id="3" name="Date Placeholder 2"/>
          <p:cNvSpPr>
            <a:spLocks noGrp="1"/>
          </p:cNvSpPr>
          <p:nvPr>
            <p:ph type="dt" sz="half" idx="10"/>
          </p:nvPr>
        </p:nvSpPr>
        <p:spPr/>
        <p:txBody>
          <a:bodyPr/>
          <a:lstStyle/>
          <a:p>
            <a:fld id="{416069AA-2C34-4D03-A3F2-705855590767}" type="datetimeFigureOut">
              <a:rPr lang="el-GR" smtClean="0">
                <a:solidFill>
                  <a:srgbClr val="04617B">
                    <a:shade val="90000"/>
                  </a:srgbClr>
                </a:solidFill>
              </a:rPr>
              <a:pPr/>
              <a:t>02/12/2015</a:t>
            </a:fld>
            <a:endParaRPr lang="el-GR">
              <a:solidFill>
                <a:srgbClr val="04617B">
                  <a:shade val="90000"/>
                </a:srgbClr>
              </a:solidFill>
            </a:endParaRPr>
          </a:p>
        </p:txBody>
      </p:sp>
      <p:sp>
        <p:nvSpPr>
          <p:cNvPr id="4" name="Footer Placeholder 3"/>
          <p:cNvSpPr>
            <a:spLocks noGrp="1"/>
          </p:cNvSpPr>
          <p:nvPr>
            <p:ph type="ftr" sz="quarter" idx="11"/>
          </p:nvPr>
        </p:nvSpPr>
        <p:spPr/>
        <p:txBody>
          <a:bodyPr/>
          <a:lstStyle/>
          <a:p>
            <a:endParaRPr lang="el-GR">
              <a:solidFill>
                <a:srgbClr val="04617B">
                  <a:shade val="90000"/>
                </a:srgbClr>
              </a:solidFill>
            </a:endParaRPr>
          </a:p>
        </p:txBody>
      </p:sp>
      <p:sp>
        <p:nvSpPr>
          <p:cNvPr id="5" name="Slide Number Placeholder 4"/>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xmlns="" val="22030855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6069AA-2C34-4D03-A3F2-705855590767}" type="datetimeFigureOut">
              <a:rPr lang="el-GR" smtClean="0">
                <a:solidFill>
                  <a:srgbClr val="04617B">
                    <a:shade val="90000"/>
                  </a:srgbClr>
                </a:solidFill>
              </a:rPr>
              <a:pPr/>
              <a:t>02/12/2015</a:t>
            </a:fld>
            <a:endParaRPr lang="el-GR">
              <a:solidFill>
                <a:srgbClr val="04617B">
                  <a:shade val="90000"/>
                </a:srgbClr>
              </a:solidFill>
            </a:endParaRPr>
          </a:p>
        </p:txBody>
      </p:sp>
      <p:sp>
        <p:nvSpPr>
          <p:cNvPr id="3" name="Footer Placeholder 2"/>
          <p:cNvSpPr>
            <a:spLocks noGrp="1"/>
          </p:cNvSpPr>
          <p:nvPr>
            <p:ph type="ftr" sz="quarter" idx="11"/>
          </p:nvPr>
        </p:nvSpPr>
        <p:spPr/>
        <p:txBody>
          <a:bodyPr/>
          <a:lstStyle/>
          <a:p>
            <a:endParaRPr lang="el-GR">
              <a:solidFill>
                <a:srgbClr val="04617B">
                  <a:shade val="90000"/>
                </a:srgbClr>
              </a:solidFill>
            </a:endParaRPr>
          </a:p>
        </p:txBody>
      </p:sp>
      <p:sp>
        <p:nvSpPr>
          <p:cNvPr id="4" name="Slide Number Placeholder 3"/>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xmlns="" val="4078206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9083648A-6953-488A-A83F-6AB324834150}" type="datetimeFigureOut">
              <a:rPr lang="el-GR" smtClean="0"/>
              <a:pPr/>
              <a:t>02/12/2015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17ECF8B-9EB7-4994-B9F2-883D5D197854}" type="slidenum">
              <a:rPr lang="el-GR" smtClean="0"/>
              <a:pPr/>
              <a:t>‹#›</a:t>
            </a:fld>
            <a:endParaRPr lang="el-GR"/>
          </a:p>
        </p:txBody>
      </p:sp>
      <p:sp>
        <p:nvSpPr>
          <p:cNvPr id="7" name="Title 6"/>
          <p:cNvSpPr>
            <a:spLocks noGrp="1"/>
          </p:cNvSpPr>
          <p:nvPr>
            <p:ph type="title"/>
          </p:nvPr>
        </p:nvSpPr>
        <p:spPr/>
        <p:txBody>
          <a:bodyPr/>
          <a:lstStyle/>
          <a:p>
            <a:r>
              <a:rPr lang="el-GR" smtClean="0"/>
              <a:t>Στυλ κύριου τίτλου</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l-GR" smtClean="0"/>
              <a:t>Στυλ κύριου τίτλου</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l-GR" smtClean="0"/>
              <a:t>Στυλ υποδείγματος κειμένου</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Date Placeholder 4"/>
          <p:cNvSpPr>
            <a:spLocks noGrp="1"/>
          </p:cNvSpPr>
          <p:nvPr>
            <p:ph type="dt" sz="half" idx="10"/>
          </p:nvPr>
        </p:nvSpPr>
        <p:spPr/>
        <p:txBody>
          <a:bodyPr/>
          <a:lstStyle/>
          <a:p>
            <a:fld id="{416069AA-2C34-4D03-A3F2-705855590767}" type="datetimeFigureOut">
              <a:rPr lang="el-GR" smtClean="0">
                <a:solidFill>
                  <a:srgbClr val="04617B">
                    <a:shade val="90000"/>
                  </a:srgbClr>
                </a:solidFill>
              </a:rPr>
              <a:pPr/>
              <a:t>02/12/2015</a:t>
            </a:fld>
            <a:endParaRPr lang="el-GR">
              <a:solidFill>
                <a:srgbClr val="04617B">
                  <a:shade val="90000"/>
                </a:srgbClr>
              </a:solidFill>
            </a:endParaRPr>
          </a:p>
        </p:txBody>
      </p:sp>
      <p:sp>
        <p:nvSpPr>
          <p:cNvPr id="6" name="Footer Placeholder 5"/>
          <p:cNvSpPr>
            <a:spLocks noGrp="1"/>
          </p:cNvSpPr>
          <p:nvPr>
            <p:ph type="ftr" sz="quarter" idx="11"/>
          </p:nvPr>
        </p:nvSpPr>
        <p:spPr/>
        <p:txBody>
          <a:bodyPr/>
          <a:lstStyle/>
          <a:p>
            <a:endParaRPr lang="el-GR">
              <a:solidFill>
                <a:srgbClr val="04617B">
                  <a:shade val="90000"/>
                </a:srgbClr>
              </a:solidFill>
            </a:endParaRPr>
          </a:p>
        </p:txBody>
      </p:sp>
      <p:sp>
        <p:nvSpPr>
          <p:cNvPr id="7" name="Slide Number Placeholder 6"/>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xmlns="" val="2826048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9"/>
            <a:ext cx="2212848" cy="1582621"/>
          </a:xfrm>
        </p:spPr>
        <p:txBody>
          <a:bodyPr vert="horz" lIns="45720" tIns="45720" rIns="45720" bIns="45720" anchor="b"/>
          <a:lstStyle>
            <a:lvl1pPr algn="l">
              <a:buNone/>
              <a:defRPr sz="2000" b="1">
                <a:solidFill>
                  <a:schemeClr val="tx2"/>
                </a:solidFill>
              </a:defRPr>
            </a:lvl1pPr>
          </a:lstStyle>
          <a:p>
            <a:r>
              <a:rPr kumimoji="0" lang="el-GR" smtClean="0"/>
              <a:t>Στυλ κύριου τίτλου</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l-GR" smtClean="0"/>
              <a:t>Στυλ υποδείγματος κειμένου</a:t>
            </a:r>
          </a:p>
        </p:txBody>
      </p:sp>
      <p:sp>
        <p:nvSpPr>
          <p:cNvPr id="5" name="Date Placeholder 4"/>
          <p:cNvSpPr>
            <a:spLocks noGrp="1"/>
          </p:cNvSpPr>
          <p:nvPr>
            <p:ph type="dt" sz="half" idx="10"/>
          </p:nvPr>
        </p:nvSpPr>
        <p:spPr/>
        <p:txBody>
          <a:bodyPr/>
          <a:lstStyle/>
          <a:p>
            <a:fld id="{416069AA-2C34-4D03-A3F2-705855590767}" type="datetimeFigureOut">
              <a:rPr lang="el-GR" smtClean="0">
                <a:solidFill>
                  <a:srgbClr val="04617B">
                    <a:shade val="90000"/>
                  </a:srgbClr>
                </a:solidFill>
              </a:rPr>
              <a:pPr/>
              <a:t>02/12/2015</a:t>
            </a:fld>
            <a:endParaRPr lang="el-GR">
              <a:solidFill>
                <a:srgbClr val="04617B">
                  <a:shade val="90000"/>
                </a:srgbClr>
              </a:solidFill>
            </a:endParaRPr>
          </a:p>
        </p:txBody>
      </p:sp>
      <p:sp>
        <p:nvSpPr>
          <p:cNvPr id="6" name="Footer Placeholder 5"/>
          <p:cNvSpPr>
            <a:spLocks noGrp="1"/>
          </p:cNvSpPr>
          <p:nvPr>
            <p:ph type="ftr" sz="quarter" idx="11"/>
          </p:nvPr>
        </p:nvSpPr>
        <p:spPr/>
        <p:txBody>
          <a:bodyPr/>
          <a:lstStyle/>
          <a:p>
            <a:endParaRPr lang="el-GR">
              <a:solidFill>
                <a:srgbClr val="04617B">
                  <a:shade val="90000"/>
                </a:srgbClr>
              </a:solidFill>
            </a:endParaRPr>
          </a:p>
        </p:txBody>
      </p:sp>
      <p:sp>
        <p:nvSpPr>
          <p:cNvPr id="7" name="Slide Number Placeholder 6"/>
          <p:cNvSpPr>
            <a:spLocks noGrp="1"/>
          </p:cNvSpPr>
          <p:nvPr>
            <p:ph type="sldNum" sz="quarter" idx="12"/>
          </p:nvPr>
        </p:nvSpPr>
        <p:spPr>
          <a:xfrm>
            <a:off x="8077200" y="6356394"/>
            <a:ext cx="609600" cy="365125"/>
          </a:xfrm>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69"/>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xmlns="" val="3847672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l-GR" smtClean="0"/>
              <a:t>Στυλ κύριου τίτλου</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Date Placeholder 3"/>
          <p:cNvSpPr>
            <a:spLocks noGrp="1"/>
          </p:cNvSpPr>
          <p:nvPr>
            <p:ph type="dt" sz="half" idx="10"/>
          </p:nvPr>
        </p:nvSpPr>
        <p:spPr/>
        <p:txBody>
          <a:bodyPr/>
          <a:lstStyle/>
          <a:p>
            <a:fld id="{416069AA-2C34-4D03-A3F2-705855590767}" type="datetimeFigureOut">
              <a:rPr lang="el-GR" smtClean="0">
                <a:solidFill>
                  <a:srgbClr val="04617B">
                    <a:shade val="90000"/>
                  </a:srgbClr>
                </a:solidFill>
              </a:rPr>
              <a:pPr/>
              <a:t>02/12/2015</a:t>
            </a:fld>
            <a:endParaRPr lang="el-GR">
              <a:solidFill>
                <a:srgbClr val="04617B">
                  <a:shade val="90000"/>
                </a:srgbClr>
              </a:solidFill>
            </a:endParaRPr>
          </a:p>
        </p:txBody>
      </p:sp>
      <p:sp>
        <p:nvSpPr>
          <p:cNvPr id="5" name="Footer Placeholder 4"/>
          <p:cNvSpPr>
            <a:spLocks noGrp="1"/>
          </p:cNvSpPr>
          <p:nvPr>
            <p:ph type="ftr" sz="quarter" idx="11"/>
          </p:nvPr>
        </p:nvSpPr>
        <p:spPr/>
        <p:txBody>
          <a:bodyPr/>
          <a:lstStyle/>
          <a:p>
            <a:endParaRPr lang="el-GR">
              <a:solidFill>
                <a:srgbClr val="04617B">
                  <a:shade val="90000"/>
                </a:srgbClr>
              </a:solidFill>
            </a:endParaRPr>
          </a:p>
        </p:txBody>
      </p:sp>
      <p:sp>
        <p:nvSpPr>
          <p:cNvPr id="6" name="Slide Number Placeholder 5"/>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xmlns="" val="10206968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2"/>
            <a:ext cx="2057400" cy="5211763"/>
          </a:xfrm>
        </p:spPr>
        <p:txBody>
          <a:bodyPr vert="eaVert"/>
          <a:lstStyle/>
          <a:p>
            <a:r>
              <a:rPr kumimoji="0" lang="el-GR" smtClean="0"/>
              <a:t>Στυλ κύριου τίτλου</a:t>
            </a:r>
            <a:endParaRPr kumimoji="0" lang="en-US"/>
          </a:p>
        </p:txBody>
      </p:sp>
      <p:sp>
        <p:nvSpPr>
          <p:cNvPr id="3" name="Vertical Text Placeholder 2"/>
          <p:cNvSpPr>
            <a:spLocks noGrp="1"/>
          </p:cNvSpPr>
          <p:nvPr>
            <p:ph type="body" orient="vert" idx="1"/>
          </p:nvPr>
        </p:nvSpPr>
        <p:spPr>
          <a:xfrm>
            <a:off x="457200" y="914402"/>
            <a:ext cx="6019800" cy="5211763"/>
          </a:xfrm>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Date Placeholder 3"/>
          <p:cNvSpPr>
            <a:spLocks noGrp="1"/>
          </p:cNvSpPr>
          <p:nvPr>
            <p:ph type="dt" sz="half" idx="10"/>
          </p:nvPr>
        </p:nvSpPr>
        <p:spPr/>
        <p:txBody>
          <a:bodyPr/>
          <a:lstStyle/>
          <a:p>
            <a:fld id="{416069AA-2C34-4D03-A3F2-705855590767}" type="datetimeFigureOut">
              <a:rPr lang="el-GR" smtClean="0">
                <a:solidFill>
                  <a:srgbClr val="04617B">
                    <a:shade val="90000"/>
                  </a:srgbClr>
                </a:solidFill>
              </a:rPr>
              <a:pPr/>
              <a:t>02/12/2015</a:t>
            </a:fld>
            <a:endParaRPr lang="el-GR">
              <a:solidFill>
                <a:srgbClr val="04617B">
                  <a:shade val="90000"/>
                </a:srgbClr>
              </a:solidFill>
            </a:endParaRPr>
          </a:p>
        </p:txBody>
      </p:sp>
      <p:sp>
        <p:nvSpPr>
          <p:cNvPr id="5" name="Footer Placeholder 4"/>
          <p:cNvSpPr>
            <a:spLocks noGrp="1"/>
          </p:cNvSpPr>
          <p:nvPr>
            <p:ph type="ftr" sz="quarter" idx="11"/>
          </p:nvPr>
        </p:nvSpPr>
        <p:spPr/>
        <p:txBody>
          <a:bodyPr/>
          <a:lstStyle/>
          <a:p>
            <a:endParaRPr lang="el-GR">
              <a:solidFill>
                <a:srgbClr val="04617B">
                  <a:shade val="90000"/>
                </a:srgbClr>
              </a:solidFill>
            </a:endParaRPr>
          </a:p>
        </p:txBody>
      </p:sp>
      <p:sp>
        <p:nvSpPr>
          <p:cNvPr id="6" name="Slide Number Placeholder 5"/>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xmlns="" val="4720738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showMasterPhAnim="0" type="title" preserve="1">
  <p:cSld name="Διαφάνεια τίτλου">
    <p:spTree>
      <p:nvGrpSpPr>
        <p:cNvPr id="1" name=""/>
        <p:cNvGrpSpPr/>
        <p:nvPr/>
      </p:nvGrpSpPr>
      <p:grpSpPr>
        <a:xfrm>
          <a:off x="0" y="0"/>
          <a:ext cx="0" cy="0"/>
          <a:chOff x="0" y="0"/>
          <a:chExt cx="0" cy="0"/>
        </a:xfrm>
      </p:grpSpPr>
      <p:grpSp>
        <p:nvGrpSpPr>
          <p:cNvPr id="154626" name="Group 2"/>
          <p:cNvGrpSpPr>
            <a:grpSpLocks/>
          </p:cNvGrpSpPr>
          <p:nvPr/>
        </p:nvGrpSpPr>
        <p:grpSpPr bwMode="auto">
          <a:xfrm>
            <a:off x="0" y="0"/>
            <a:ext cx="9144000" cy="6934200"/>
            <a:chOff x="0" y="0"/>
            <a:chExt cx="5760" cy="4368"/>
          </a:xfrm>
        </p:grpSpPr>
        <p:sp>
          <p:nvSpPr>
            <p:cNvPr id="154627" name="Freeform 3"/>
            <p:cNvSpPr>
              <a:spLocks/>
            </p:cNvSpPr>
            <p:nvPr/>
          </p:nvSpPr>
          <p:spPr bwMode="hidden">
            <a:xfrm>
              <a:off x="0" y="2208"/>
              <a:ext cx="2515" cy="1970"/>
            </a:xfrm>
            <a:custGeom>
              <a:avLst/>
              <a:gdLst>
                <a:gd name="T0" fmla="*/ 744 w 2515"/>
                <a:gd name="T1" fmla="*/ 1669 h 1970"/>
                <a:gd name="T2" fmla="*/ 852 w 2515"/>
                <a:gd name="T3" fmla="*/ 1400 h 1970"/>
                <a:gd name="T4" fmla="*/ 876 w 2515"/>
                <a:gd name="T5" fmla="*/ 1171 h 1970"/>
                <a:gd name="T6" fmla="*/ 979 w 2515"/>
                <a:gd name="T7" fmla="*/ 1370 h 1970"/>
                <a:gd name="T8" fmla="*/ 1231 w 2515"/>
                <a:gd name="T9" fmla="*/ 1621 h 1970"/>
                <a:gd name="T10" fmla="*/ 1471 w 2515"/>
                <a:gd name="T11" fmla="*/ 1693 h 1970"/>
                <a:gd name="T12" fmla="*/ 1819 w 2515"/>
                <a:gd name="T13" fmla="*/ 1678 h 1970"/>
                <a:gd name="T14" fmla="*/ 1893 w 2515"/>
                <a:gd name="T15" fmla="*/ 1513 h 1970"/>
                <a:gd name="T16" fmla="*/ 1874 w 2515"/>
                <a:gd name="T17" fmla="*/ 1285 h 1970"/>
                <a:gd name="T18" fmla="*/ 1783 w 2515"/>
                <a:gd name="T19" fmla="*/ 967 h 1970"/>
                <a:gd name="T20" fmla="*/ 1289 w 2515"/>
                <a:gd name="T21" fmla="*/ 873 h 1970"/>
                <a:gd name="T22" fmla="*/ 1549 w 2515"/>
                <a:gd name="T23" fmla="*/ 745 h 1970"/>
                <a:gd name="T24" fmla="*/ 1753 w 2515"/>
                <a:gd name="T25" fmla="*/ 732 h 1970"/>
                <a:gd name="T26" fmla="*/ 2107 w 2515"/>
                <a:gd name="T27" fmla="*/ 618 h 1970"/>
                <a:gd name="T28" fmla="*/ 2377 w 2515"/>
                <a:gd name="T29" fmla="*/ 438 h 1970"/>
                <a:gd name="T30" fmla="*/ 2420 w 2515"/>
                <a:gd name="T31" fmla="*/ 343 h 1970"/>
                <a:gd name="T32" fmla="*/ 2077 w 2515"/>
                <a:gd name="T33" fmla="*/ 331 h 1970"/>
                <a:gd name="T34" fmla="*/ 1951 w 2515"/>
                <a:gd name="T35" fmla="*/ 301 h 1970"/>
                <a:gd name="T36" fmla="*/ 1645 w 2515"/>
                <a:gd name="T37" fmla="*/ 289 h 1970"/>
                <a:gd name="T38" fmla="*/ 1297 w 2515"/>
                <a:gd name="T39" fmla="*/ 408 h 1970"/>
                <a:gd name="T40" fmla="*/ 1308 w 2515"/>
                <a:gd name="T41" fmla="*/ 337 h 1970"/>
                <a:gd name="T42" fmla="*/ 1453 w 2515"/>
                <a:gd name="T43" fmla="*/ 168 h 1970"/>
                <a:gd name="T44" fmla="*/ 1477 w 2515"/>
                <a:gd name="T45" fmla="*/ 36 h 1970"/>
                <a:gd name="T46" fmla="*/ 1417 w 2515"/>
                <a:gd name="T47" fmla="*/ 24 h 1970"/>
                <a:gd name="T48" fmla="*/ 1189 w 2515"/>
                <a:gd name="T49" fmla="*/ 102 h 1970"/>
                <a:gd name="T50" fmla="*/ 1026 w 2515"/>
                <a:gd name="T51" fmla="*/ 144 h 1970"/>
                <a:gd name="T52" fmla="*/ 889 w 2515"/>
                <a:gd name="T53" fmla="*/ 331 h 1970"/>
                <a:gd name="T54" fmla="*/ 726 w 2515"/>
                <a:gd name="T55" fmla="*/ 480 h 1970"/>
                <a:gd name="T56" fmla="*/ 643 w 2515"/>
                <a:gd name="T57" fmla="*/ 540 h 1970"/>
                <a:gd name="T58" fmla="*/ 600 w 2515"/>
                <a:gd name="T59" fmla="*/ 516 h 1970"/>
                <a:gd name="T60" fmla="*/ 552 w 2515"/>
                <a:gd name="T61" fmla="*/ 486 h 1970"/>
                <a:gd name="T62" fmla="*/ 528 w 2515"/>
                <a:gd name="T63" fmla="*/ 462 h 1970"/>
                <a:gd name="T64" fmla="*/ 474 w 2515"/>
                <a:gd name="T65" fmla="*/ 426 h 1970"/>
                <a:gd name="T66" fmla="*/ 415 w 2515"/>
                <a:gd name="T67" fmla="*/ 390 h 1970"/>
                <a:gd name="T68" fmla="*/ 366 w 2515"/>
                <a:gd name="T69" fmla="*/ 366 h 1970"/>
                <a:gd name="T70" fmla="*/ 192 w 2515"/>
                <a:gd name="T71" fmla="*/ 234 h 1970"/>
                <a:gd name="T72" fmla="*/ 570 w 2515"/>
                <a:gd name="T73" fmla="*/ 564 h 1970"/>
                <a:gd name="T74" fmla="*/ 444 w 2515"/>
                <a:gd name="T75" fmla="*/ 732 h 1970"/>
                <a:gd name="T76" fmla="*/ 318 w 2515"/>
                <a:gd name="T77" fmla="*/ 787 h 1970"/>
                <a:gd name="T78" fmla="*/ 127 w 2515"/>
                <a:gd name="T79" fmla="*/ 853 h 1970"/>
                <a:gd name="T80" fmla="*/ 0 w 2515"/>
                <a:gd name="T81" fmla="*/ 1165 h 1970"/>
                <a:gd name="T82" fmla="*/ 372 w 2515"/>
                <a:gd name="T83" fmla="*/ 1015 h 1970"/>
                <a:gd name="T84" fmla="*/ 222 w 2515"/>
                <a:gd name="T85" fmla="*/ 1262 h 1970"/>
                <a:gd name="T86" fmla="*/ 139 w 2515"/>
                <a:gd name="T87" fmla="*/ 1459 h 1970"/>
                <a:gd name="T88" fmla="*/ 102 w 2515"/>
                <a:gd name="T89" fmla="*/ 1495 h 1970"/>
                <a:gd name="T90" fmla="*/ 84 w 2515"/>
                <a:gd name="T91" fmla="*/ 1519 h 1970"/>
                <a:gd name="T92" fmla="*/ 96 w 2515"/>
                <a:gd name="T93" fmla="*/ 1537 h 1970"/>
                <a:gd name="T94" fmla="*/ 127 w 2515"/>
                <a:gd name="T95" fmla="*/ 1567 h 1970"/>
                <a:gd name="T96" fmla="*/ 145 w 2515"/>
                <a:gd name="T97" fmla="*/ 1633 h 1970"/>
                <a:gd name="T98" fmla="*/ 156 w 2515"/>
                <a:gd name="T99" fmla="*/ 1693 h 1970"/>
                <a:gd name="T100" fmla="*/ 162 w 2515"/>
                <a:gd name="T101" fmla="*/ 1723 h 1970"/>
                <a:gd name="T102" fmla="*/ 216 w 2515"/>
                <a:gd name="T103" fmla="*/ 1802 h 1970"/>
                <a:gd name="T104" fmla="*/ 228 w 2515"/>
                <a:gd name="T105" fmla="*/ 1850 h 1970"/>
                <a:gd name="T106" fmla="*/ 240 w 2515"/>
                <a:gd name="T107" fmla="*/ 1904 h 1970"/>
                <a:gd name="T108" fmla="*/ 246 w 2515"/>
                <a:gd name="T109" fmla="*/ 1922 h 1970"/>
                <a:gd name="T110" fmla="*/ 258 w 2515"/>
                <a:gd name="T111" fmla="*/ 1970 h 1970"/>
                <a:gd name="T112" fmla="*/ 462 w 2515"/>
                <a:gd name="T113" fmla="*/ 1922 h 1970"/>
                <a:gd name="T114" fmla="*/ 624 w 2515"/>
                <a:gd name="T115" fmla="*/ 1778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28" name="Freeform 4"/>
            <p:cNvSpPr>
              <a:spLocks/>
            </p:cNvSpPr>
            <p:nvPr/>
          </p:nvSpPr>
          <p:spPr bwMode="hidden">
            <a:xfrm>
              <a:off x="0" y="2496"/>
              <a:ext cx="2112" cy="1604"/>
            </a:xfrm>
            <a:custGeom>
              <a:avLst/>
              <a:gdLst>
                <a:gd name="T0" fmla="*/ 580 w 2123"/>
                <a:gd name="T1" fmla="*/ 1043 h 1696"/>
                <a:gd name="T2" fmla="*/ 544 w 2123"/>
                <a:gd name="T3" fmla="*/ 683 h 1696"/>
                <a:gd name="T4" fmla="*/ 670 w 2123"/>
                <a:gd name="T5" fmla="*/ 395 h 1696"/>
                <a:gd name="T6" fmla="*/ 927 w 2123"/>
                <a:gd name="T7" fmla="*/ 587 h 1696"/>
                <a:gd name="T8" fmla="*/ 1214 w 2123"/>
                <a:gd name="T9" fmla="*/ 869 h 1696"/>
                <a:gd name="T10" fmla="*/ 1483 w 2123"/>
                <a:gd name="T11" fmla="*/ 1109 h 1696"/>
                <a:gd name="T12" fmla="*/ 1800 w 2123"/>
                <a:gd name="T13" fmla="*/ 1360 h 1696"/>
                <a:gd name="T14" fmla="*/ 1883 w 2123"/>
                <a:gd name="T15" fmla="*/ 1414 h 1696"/>
                <a:gd name="T16" fmla="*/ 1836 w 2123"/>
                <a:gd name="T17" fmla="*/ 1354 h 1696"/>
                <a:gd name="T18" fmla="*/ 1411 w 2123"/>
                <a:gd name="T19" fmla="*/ 1001 h 1696"/>
                <a:gd name="T20" fmla="*/ 1088 w 2123"/>
                <a:gd name="T21" fmla="*/ 683 h 1696"/>
                <a:gd name="T22" fmla="*/ 723 w 2123"/>
                <a:gd name="T23" fmla="*/ 329 h 1696"/>
                <a:gd name="T24" fmla="*/ 999 w 2123"/>
                <a:gd name="T25" fmla="*/ 311 h 1696"/>
                <a:gd name="T26" fmla="*/ 1286 w 2123"/>
                <a:gd name="T27" fmla="*/ 317 h 1696"/>
                <a:gd name="T28" fmla="*/ 1614 w 2123"/>
                <a:gd name="T29" fmla="*/ 269 h 1696"/>
                <a:gd name="T30" fmla="*/ 2123 w 2123"/>
                <a:gd name="T31" fmla="*/ 197 h 1696"/>
                <a:gd name="T32" fmla="*/ 2075 w 2123"/>
                <a:gd name="T33" fmla="*/ 173 h 1696"/>
                <a:gd name="T34" fmla="*/ 1543 w 2123"/>
                <a:gd name="T35" fmla="*/ 257 h 1696"/>
                <a:gd name="T36" fmla="*/ 1208 w 2123"/>
                <a:gd name="T37" fmla="*/ 275 h 1696"/>
                <a:gd name="T38" fmla="*/ 759 w 2123"/>
                <a:gd name="T39" fmla="*/ 257 h 1696"/>
                <a:gd name="T40" fmla="*/ 819 w 2123"/>
                <a:gd name="T41" fmla="*/ 227 h 1696"/>
                <a:gd name="T42" fmla="*/ 1142 w 2123"/>
                <a:gd name="T43" fmla="*/ 0 h 1696"/>
                <a:gd name="T44" fmla="*/ 1088 w 2123"/>
                <a:gd name="T45" fmla="*/ 30 h 1696"/>
                <a:gd name="T46" fmla="*/ 1010 w 2123"/>
                <a:gd name="T47" fmla="*/ 84 h 1696"/>
                <a:gd name="T48" fmla="*/ 855 w 2123"/>
                <a:gd name="T49" fmla="*/ 191 h 1696"/>
                <a:gd name="T50" fmla="*/ 670 w 2123"/>
                <a:gd name="T51" fmla="*/ 281 h 1696"/>
                <a:gd name="T52" fmla="*/ 634 w 2123"/>
                <a:gd name="T53" fmla="*/ 359 h 1696"/>
                <a:gd name="T54" fmla="*/ 305 w 2123"/>
                <a:gd name="T55" fmla="*/ 587 h 1696"/>
                <a:gd name="T56" fmla="*/ 0 w 2123"/>
                <a:gd name="T57" fmla="*/ 725 h 1696"/>
                <a:gd name="T58" fmla="*/ 0 w 2123"/>
                <a:gd name="T59" fmla="*/ 731 h 1696"/>
                <a:gd name="T60" fmla="*/ 0 w 2123"/>
                <a:gd name="T61" fmla="*/ 767 h 1696"/>
                <a:gd name="T62" fmla="*/ 299 w 2123"/>
                <a:gd name="T63" fmla="*/ 635 h 1696"/>
                <a:gd name="T64" fmla="*/ 592 w 2123"/>
                <a:gd name="T65" fmla="*/ 431 h 1696"/>
                <a:gd name="T66" fmla="*/ 508 w 2123"/>
                <a:gd name="T67" fmla="*/ 671 h 1696"/>
                <a:gd name="T68" fmla="*/ 526 w 2123"/>
                <a:gd name="T69" fmla="*/ 995 h 1696"/>
                <a:gd name="T70" fmla="*/ 460 w 2123"/>
                <a:gd name="T71" fmla="*/ 1168 h 1696"/>
                <a:gd name="T72" fmla="*/ 329 w 2123"/>
                <a:gd name="T73" fmla="*/ 1480 h 1696"/>
                <a:gd name="T74" fmla="*/ 323 w 2123"/>
                <a:gd name="T75" fmla="*/ 1696 h 1696"/>
                <a:gd name="T76" fmla="*/ 329 w 2123"/>
                <a:gd name="T77" fmla="*/ 1696 h 1696"/>
                <a:gd name="T78" fmla="*/ 347 w 2123"/>
                <a:gd name="T79" fmla="*/ 1552 h 1696"/>
                <a:gd name="T80" fmla="*/ 580 w 2123"/>
                <a:gd name="T81" fmla="*/ 1043 h 1696"/>
                <a:gd name="T82" fmla="*/ 580 w 2123"/>
                <a:gd name="T83" fmla="*/ 1043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29"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30" name="Freeform 6"/>
            <p:cNvSpPr>
              <a:spLocks/>
            </p:cNvSpPr>
            <p:nvPr/>
          </p:nvSpPr>
          <p:spPr bwMode="hidden">
            <a:xfrm>
              <a:off x="0" y="524"/>
              <a:ext cx="973" cy="1195"/>
            </a:xfrm>
            <a:custGeom>
              <a:avLst/>
              <a:gdLst>
                <a:gd name="T0" fmla="*/ 323 w 969"/>
                <a:gd name="T1" fmla="*/ 1186 h 1192"/>
                <a:gd name="T2" fmla="*/ 490 w 969"/>
                <a:gd name="T3" fmla="*/ 1192 h 1192"/>
                <a:gd name="T4" fmla="*/ 580 w 969"/>
                <a:gd name="T5" fmla="*/ 1150 h 1192"/>
                <a:gd name="T6" fmla="*/ 813 w 969"/>
                <a:gd name="T7" fmla="*/ 1085 h 1192"/>
                <a:gd name="T8" fmla="*/ 933 w 969"/>
                <a:gd name="T9" fmla="*/ 1055 h 1192"/>
                <a:gd name="T10" fmla="*/ 759 w 969"/>
                <a:gd name="T11" fmla="*/ 989 h 1192"/>
                <a:gd name="T12" fmla="*/ 556 w 969"/>
                <a:gd name="T13" fmla="*/ 953 h 1192"/>
                <a:gd name="T14" fmla="*/ 197 w 969"/>
                <a:gd name="T15" fmla="*/ 971 h 1192"/>
                <a:gd name="T16" fmla="*/ 299 w 969"/>
                <a:gd name="T17" fmla="*/ 893 h 1192"/>
                <a:gd name="T18" fmla="*/ 496 w 969"/>
                <a:gd name="T19" fmla="*/ 803 h 1192"/>
                <a:gd name="T20" fmla="*/ 694 w 969"/>
                <a:gd name="T21" fmla="*/ 671 h 1192"/>
                <a:gd name="T22" fmla="*/ 700 w 969"/>
                <a:gd name="T23" fmla="*/ 671 h 1192"/>
                <a:gd name="T24" fmla="*/ 712 w 969"/>
                <a:gd name="T25" fmla="*/ 665 h 1192"/>
                <a:gd name="T26" fmla="*/ 753 w 969"/>
                <a:gd name="T27" fmla="*/ 647 h 1192"/>
                <a:gd name="T28" fmla="*/ 777 w 969"/>
                <a:gd name="T29" fmla="*/ 641 h 1192"/>
                <a:gd name="T30" fmla="*/ 789 w 969"/>
                <a:gd name="T31" fmla="*/ 629 h 1192"/>
                <a:gd name="T32" fmla="*/ 795 w 969"/>
                <a:gd name="T33" fmla="*/ 617 h 1192"/>
                <a:gd name="T34" fmla="*/ 789 w 969"/>
                <a:gd name="T35" fmla="*/ 611 h 1192"/>
                <a:gd name="T36" fmla="*/ 783 w 969"/>
                <a:gd name="T37" fmla="*/ 599 h 1192"/>
                <a:gd name="T38" fmla="*/ 783 w 969"/>
                <a:gd name="T39" fmla="*/ 575 h 1192"/>
                <a:gd name="T40" fmla="*/ 795 w 969"/>
                <a:gd name="T41" fmla="*/ 545 h 1192"/>
                <a:gd name="T42" fmla="*/ 807 w 969"/>
                <a:gd name="T43" fmla="*/ 515 h 1192"/>
                <a:gd name="T44" fmla="*/ 825 w 969"/>
                <a:gd name="T45" fmla="*/ 485 h 1192"/>
                <a:gd name="T46" fmla="*/ 837 w 969"/>
                <a:gd name="T47" fmla="*/ 455 h 1192"/>
                <a:gd name="T48" fmla="*/ 843 w 969"/>
                <a:gd name="T49" fmla="*/ 437 h 1192"/>
                <a:gd name="T50" fmla="*/ 849 w 969"/>
                <a:gd name="T51" fmla="*/ 431 h 1192"/>
                <a:gd name="T52" fmla="*/ 849 w 969"/>
                <a:gd name="T53" fmla="*/ 347 h 1192"/>
                <a:gd name="T54" fmla="*/ 849 w 969"/>
                <a:gd name="T55" fmla="*/ 341 h 1192"/>
                <a:gd name="T56" fmla="*/ 855 w 969"/>
                <a:gd name="T57" fmla="*/ 335 h 1192"/>
                <a:gd name="T58" fmla="*/ 873 w 969"/>
                <a:gd name="T59" fmla="*/ 305 h 1192"/>
                <a:gd name="T60" fmla="*/ 885 w 969"/>
                <a:gd name="T61" fmla="*/ 269 h 1192"/>
                <a:gd name="T62" fmla="*/ 897 w 969"/>
                <a:gd name="T63" fmla="*/ 239 h 1192"/>
                <a:gd name="T64" fmla="*/ 903 w 969"/>
                <a:gd name="T65" fmla="*/ 227 h 1192"/>
                <a:gd name="T66" fmla="*/ 909 w 969"/>
                <a:gd name="T67" fmla="*/ 215 h 1192"/>
                <a:gd name="T68" fmla="*/ 927 w 969"/>
                <a:gd name="T69" fmla="*/ 173 h 1192"/>
                <a:gd name="T70" fmla="*/ 945 w 969"/>
                <a:gd name="T71" fmla="*/ 137 h 1192"/>
                <a:gd name="T72" fmla="*/ 951 w 969"/>
                <a:gd name="T73" fmla="*/ 125 h 1192"/>
                <a:gd name="T74" fmla="*/ 951 w 969"/>
                <a:gd name="T75" fmla="*/ 119 h 1192"/>
                <a:gd name="T76" fmla="*/ 969 w 969"/>
                <a:gd name="T77" fmla="*/ 0 h 1192"/>
                <a:gd name="T78" fmla="*/ 945 w 969"/>
                <a:gd name="T79" fmla="*/ 47 h 1192"/>
                <a:gd name="T80" fmla="*/ 783 w 969"/>
                <a:gd name="T81" fmla="*/ 113 h 1192"/>
                <a:gd name="T82" fmla="*/ 706 w 969"/>
                <a:gd name="T83" fmla="*/ 161 h 1192"/>
                <a:gd name="T84" fmla="*/ 460 w 969"/>
                <a:gd name="T85" fmla="*/ 233 h 1192"/>
                <a:gd name="T86" fmla="*/ 281 w 969"/>
                <a:gd name="T87" fmla="*/ 287 h 1192"/>
                <a:gd name="T88" fmla="*/ 173 w 969"/>
                <a:gd name="T89" fmla="*/ 293 h 1192"/>
                <a:gd name="T90" fmla="*/ 12 w 969"/>
                <a:gd name="T91" fmla="*/ 485 h 1192"/>
                <a:gd name="T92" fmla="*/ 0 w 969"/>
                <a:gd name="T93" fmla="*/ 509 h 1192"/>
                <a:gd name="T94" fmla="*/ 0 w 969"/>
                <a:gd name="T95" fmla="*/ 1186 h 1192"/>
                <a:gd name="T96" fmla="*/ 96 w 969"/>
                <a:gd name="T97" fmla="*/ 1180 h 1192"/>
                <a:gd name="T98" fmla="*/ 323 w 969"/>
                <a:gd name="T99" fmla="*/ 1186 h 1192"/>
                <a:gd name="T100" fmla="*/ 323 w 969"/>
                <a:gd name="T101" fmla="*/ 1186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31"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32" name="Freeform 8"/>
            <p:cNvSpPr>
              <a:spLocks/>
            </p:cNvSpPr>
            <p:nvPr/>
          </p:nvSpPr>
          <p:spPr bwMode="hidden">
            <a:xfrm>
              <a:off x="3525" y="1"/>
              <a:ext cx="2185" cy="1508"/>
            </a:xfrm>
            <a:custGeom>
              <a:avLst/>
              <a:gdLst>
                <a:gd name="T0" fmla="*/ 1034 w 2176"/>
                <a:gd name="T1" fmla="*/ 767 h 1505"/>
                <a:gd name="T2" fmla="*/ 1190 w 2176"/>
                <a:gd name="T3" fmla="*/ 1235 h 1505"/>
                <a:gd name="T4" fmla="*/ 956 w 2176"/>
                <a:gd name="T5" fmla="*/ 1193 h 1505"/>
                <a:gd name="T6" fmla="*/ 723 w 2176"/>
                <a:gd name="T7" fmla="*/ 1127 h 1505"/>
                <a:gd name="T8" fmla="*/ 442 w 2176"/>
                <a:gd name="T9" fmla="*/ 1109 h 1505"/>
                <a:gd name="T10" fmla="*/ 0 w 2176"/>
                <a:gd name="T11" fmla="*/ 1079 h 1505"/>
                <a:gd name="T12" fmla="*/ 30 w 2176"/>
                <a:gd name="T13" fmla="*/ 1115 h 1505"/>
                <a:gd name="T14" fmla="*/ 496 w 2176"/>
                <a:gd name="T15" fmla="*/ 1133 h 1505"/>
                <a:gd name="T16" fmla="*/ 777 w 2176"/>
                <a:gd name="T17" fmla="*/ 1187 h 1505"/>
                <a:gd name="T18" fmla="*/ 1130 w 2176"/>
                <a:gd name="T19" fmla="*/ 1301 h 1505"/>
                <a:gd name="T20" fmla="*/ 1070 w 2176"/>
                <a:gd name="T21" fmla="*/ 1319 h 1505"/>
                <a:gd name="T22" fmla="*/ 711 w 2176"/>
                <a:gd name="T23" fmla="*/ 1505 h 1505"/>
                <a:gd name="T24" fmla="*/ 765 w 2176"/>
                <a:gd name="T25" fmla="*/ 1481 h 1505"/>
                <a:gd name="T26" fmla="*/ 861 w 2176"/>
                <a:gd name="T27" fmla="*/ 1439 h 1505"/>
                <a:gd name="T28" fmla="*/ 1022 w 2176"/>
                <a:gd name="T29" fmla="*/ 1355 h 1505"/>
                <a:gd name="T30" fmla="*/ 1214 w 2176"/>
                <a:gd name="T31" fmla="*/ 1295 h 1505"/>
                <a:gd name="T32" fmla="*/ 1267 w 2176"/>
                <a:gd name="T33" fmla="*/ 1223 h 1505"/>
                <a:gd name="T34" fmla="*/ 1632 w 2176"/>
                <a:gd name="T35" fmla="*/ 1043 h 1505"/>
                <a:gd name="T36" fmla="*/ 1931 w 2176"/>
                <a:gd name="T37" fmla="*/ 953 h 1505"/>
                <a:gd name="T38" fmla="*/ 2176 w 2176"/>
                <a:gd name="T39" fmla="*/ 821 h 1505"/>
                <a:gd name="T40" fmla="*/ 1961 w 2176"/>
                <a:gd name="T41" fmla="*/ 911 h 1505"/>
                <a:gd name="T42" fmla="*/ 1656 w 2176"/>
                <a:gd name="T43" fmla="*/ 989 h 1505"/>
                <a:gd name="T44" fmla="*/ 1339 w 2176"/>
                <a:gd name="T45" fmla="*/ 1151 h 1505"/>
                <a:gd name="T46" fmla="*/ 1501 w 2176"/>
                <a:gd name="T47" fmla="*/ 905 h 1505"/>
                <a:gd name="T48" fmla="*/ 1620 w 2176"/>
                <a:gd name="T49" fmla="*/ 545 h 1505"/>
                <a:gd name="T50" fmla="*/ 1740 w 2176"/>
                <a:gd name="T51" fmla="*/ 372 h 1505"/>
                <a:gd name="T52" fmla="*/ 1979 w 2176"/>
                <a:gd name="T53" fmla="*/ 60 h 1505"/>
                <a:gd name="T54" fmla="*/ 2003 w 2176"/>
                <a:gd name="T55" fmla="*/ 0 h 1505"/>
                <a:gd name="T56" fmla="*/ 1973 w 2176"/>
                <a:gd name="T57" fmla="*/ 0 h 1505"/>
                <a:gd name="T58" fmla="*/ 1596 w 2176"/>
                <a:gd name="T59" fmla="*/ 480 h 1505"/>
                <a:gd name="T60" fmla="*/ 1477 w 2176"/>
                <a:gd name="T61" fmla="*/ 887 h 1505"/>
                <a:gd name="T62" fmla="*/ 1255 w 2176"/>
                <a:gd name="T63" fmla="*/ 1175 h 1505"/>
                <a:gd name="T64" fmla="*/ 1130 w 2176"/>
                <a:gd name="T65" fmla="*/ 905 h 1505"/>
                <a:gd name="T66" fmla="*/ 1010 w 2176"/>
                <a:gd name="T67" fmla="*/ 540 h 1505"/>
                <a:gd name="T68" fmla="*/ 885 w 2176"/>
                <a:gd name="T69" fmla="*/ 222 h 1505"/>
                <a:gd name="T70" fmla="*/ 789 w 2176"/>
                <a:gd name="T71" fmla="*/ 0 h 1505"/>
                <a:gd name="T72" fmla="*/ 753 w 2176"/>
                <a:gd name="T73" fmla="*/ 0 h 1505"/>
                <a:gd name="T74" fmla="*/ 903 w 2176"/>
                <a:gd name="T75" fmla="*/ 354 h 1505"/>
                <a:gd name="T76" fmla="*/ 1034 w 2176"/>
                <a:gd name="T77" fmla="*/ 767 h 1505"/>
                <a:gd name="T78" fmla="*/ 1034 w 2176"/>
                <a:gd name="T79" fmla="*/ 767 h 1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33" name="Freeform 9"/>
            <p:cNvSpPr>
              <a:spLocks/>
            </p:cNvSpPr>
            <p:nvPr/>
          </p:nvSpPr>
          <p:spPr bwMode="hidden">
            <a:xfrm>
              <a:off x="0" y="649"/>
              <a:ext cx="816" cy="806"/>
            </a:xfrm>
            <a:custGeom>
              <a:avLst/>
              <a:gdLst>
                <a:gd name="T0" fmla="*/ 161 w 813"/>
                <a:gd name="T1" fmla="*/ 564 h 804"/>
                <a:gd name="T2" fmla="*/ 329 w 813"/>
                <a:gd name="T3" fmla="*/ 438 h 804"/>
                <a:gd name="T4" fmla="*/ 646 w 813"/>
                <a:gd name="T5" fmla="*/ 216 h 804"/>
                <a:gd name="T6" fmla="*/ 813 w 813"/>
                <a:gd name="T7" fmla="*/ 0 h 804"/>
                <a:gd name="T8" fmla="*/ 676 w 813"/>
                <a:gd name="T9" fmla="*/ 150 h 804"/>
                <a:gd name="T10" fmla="*/ 144 w 813"/>
                <a:gd name="T11" fmla="*/ 504 h 804"/>
                <a:gd name="T12" fmla="*/ 0 w 813"/>
                <a:gd name="T13" fmla="*/ 732 h 804"/>
                <a:gd name="T14" fmla="*/ 0 w 813"/>
                <a:gd name="T15" fmla="*/ 804 h 804"/>
                <a:gd name="T16" fmla="*/ 161 w 813"/>
                <a:gd name="T17" fmla="*/ 564 h 804"/>
                <a:gd name="T18" fmla="*/ 161 w 813"/>
                <a:gd name="T19" fmla="*/ 564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34" name="Freeform 10"/>
            <p:cNvSpPr>
              <a:spLocks/>
            </p:cNvSpPr>
            <p:nvPr/>
          </p:nvSpPr>
          <p:spPr bwMode="hidden">
            <a:xfrm>
              <a:off x="0" y="1545"/>
              <a:ext cx="762" cy="107"/>
            </a:xfrm>
            <a:custGeom>
              <a:avLst/>
              <a:gdLst>
                <a:gd name="T0" fmla="*/ 460 w 759"/>
                <a:gd name="T1" fmla="*/ 66 h 107"/>
                <a:gd name="T2" fmla="*/ 759 w 759"/>
                <a:gd name="T3" fmla="*/ 0 h 107"/>
                <a:gd name="T4" fmla="*/ 496 w 759"/>
                <a:gd name="T5" fmla="*/ 36 h 107"/>
                <a:gd name="T6" fmla="*/ 138 w 759"/>
                <a:gd name="T7" fmla="*/ 48 h 107"/>
                <a:gd name="T8" fmla="*/ 0 w 759"/>
                <a:gd name="T9" fmla="*/ 78 h 107"/>
                <a:gd name="T10" fmla="*/ 0 w 759"/>
                <a:gd name="T11" fmla="*/ 107 h 107"/>
                <a:gd name="T12" fmla="*/ 96 w 759"/>
                <a:gd name="T13" fmla="*/ 89 h 107"/>
                <a:gd name="T14" fmla="*/ 460 w 759"/>
                <a:gd name="T15" fmla="*/ 66 h 107"/>
                <a:gd name="T16" fmla="*/ 460 w 759"/>
                <a:gd name="T17" fmla="*/ 6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9" h="107">
                  <a:moveTo>
                    <a:pt x="460" y="66"/>
                  </a:moveTo>
                  <a:lnTo>
                    <a:pt x="759" y="0"/>
                  </a:lnTo>
                  <a:lnTo>
                    <a:pt x="496" y="36"/>
                  </a:lnTo>
                  <a:lnTo>
                    <a:pt x="138" y="48"/>
                  </a:lnTo>
                  <a:lnTo>
                    <a:pt x="0" y="78"/>
                  </a:lnTo>
                  <a:lnTo>
                    <a:pt x="0" y="107"/>
                  </a:lnTo>
                  <a:lnTo>
                    <a:pt x="96" y="89"/>
                  </a:lnTo>
                  <a:lnTo>
                    <a:pt x="460" y="66"/>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35" name="Freeform 11"/>
            <p:cNvSpPr>
              <a:spLocks/>
            </p:cNvSpPr>
            <p:nvPr/>
          </p:nvSpPr>
          <p:spPr bwMode="hidden">
            <a:xfrm>
              <a:off x="2314" y="3431"/>
              <a:ext cx="3182" cy="745"/>
            </a:xfrm>
            <a:custGeom>
              <a:avLst/>
              <a:gdLst>
                <a:gd name="T0" fmla="*/ 1387 w 3169"/>
                <a:gd name="T1" fmla="*/ 239 h 743"/>
                <a:gd name="T2" fmla="*/ 1734 w 3169"/>
                <a:gd name="T3" fmla="*/ 233 h 743"/>
                <a:gd name="T4" fmla="*/ 2087 w 3169"/>
                <a:gd name="T5" fmla="*/ 251 h 743"/>
                <a:gd name="T6" fmla="*/ 2505 w 3169"/>
                <a:gd name="T7" fmla="*/ 233 h 743"/>
                <a:gd name="T8" fmla="*/ 3169 w 3169"/>
                <a:gd name="T9" fmla="*/ 204 h 743"/>
                <a:gd name="T10" fmla="*/ 3115 w 3169"/>
                <a:gd name="T11" fmla="*/ 186 h 743"/>
                <a:gd name="T12" fmla="*/ 2422 w 3169"/>
                <a:gd name="T13" fmla="*/ 221 h 743"/>
                <a:gd name="T14" fmla="*/ 2003 w 3169"/>
                <a:gd name="T15" fmla="*/ 221 h 743"/>
                <a:gd name="T16" fmla="*/ 1459 w 3169"/>
                <a:gd name="T17" fmla="*/ 186 h 743"/>
                <a:gd name="T18" fmla="*/ 1543 w 3169"/>
                <a:gd name="T19" fmla="*/ 168 h 743"/>
                <a:gd name="T20" fmla="*/ 2039 w 3169"/>
                <a:gd name="T21" fmla="*/ 0 h 743"/>
                <a:gd name="T22" fmla="*/ 1961 w 3169"/>
                <a:gd name="T23" fmla="*/ 24 h 743"/>
                <a:gd name="T24" fmla="*/ 1836 w 3169"/>
                <a:gd name="T25" fmla="*/ 66 h 743"/>
                <a:gd name="T26" fmla="*/ 1602 w 3169"/>
                <a:gd name="T27" fmla="*/ 138 h 743"/>
                <a:gd name="T28" fmla="*/ 1339 w 3169"/>
                <a:gd name="T29" fmla="*/ 198 h 743"/>
                <a:gd name="T30" fmla="*/ 1268 w 3169"/>
                <a:gd name="T31" fmla="*/ 251 h 743"/>
                <a:gd name="T32" fmla="*/ 765 w 3169"/>
                <a:gd name="T33" fmla="*/ 413 h 743"/>
                <a:gd name="T34" fmla="*/ 335 w 3169"/>
                <a:gd name="T35" fmla="*/ 503 h 743"/>
                <a:gd name="T36" fmla="*/ 0 w 3169"/>
                <a:gd name="T37" fmla="*/ 617 h 743"/>
                <a:gd name="T38" fmla="*/ 299 w 3169"/>
                <a:gd name="T39" fmla="*/ 539 h 743"/>
                <a:gd name="T40" fmla="*/ 735 w 3169"/>
                <a:gd name="T41" fmla="*/ 449 h 743"/>
                <a:gd name="T42" fmla="*/ 1178 w 3169"/>
                <a:gd name="T43" fmla="*/ 311 h 743"/>
                <a:gd name="T44" fmla="*/ 981 w 3169"/>
                <a:gd name="T45" fmla="*/ 491 h 743"/>
                <a:gd name="T46" fmla="*/ 867 w 3169"/>
                <a:gd name="T47" fmla="*/ 743 h 743"/>
                <a:gd name="T48" fmla="*/ 861 w 3169"/>
                <a:gd name="T49" fmla="*/ 743 h 743"/>
                <a:gd name="T50" fmla="*/ 933 w 3169"/>
                <a:gd name="T51" fmla="*/ 743 h 743"/>
                <a:gd name="T52" fmla="*/ 1022 w 3169"/>
                <a:gd name="T53" fmla="*/ 497 h 743"/>
                <a:gd name="T54" fmla="*/ 1297 w 3169"/>
                <a:gd name="T55" fmla="*/ 281 h 743"/>
                <a:gd name="T56" fmla="*/ 1531 w 3169"/>
                <a:gd name="T57" fmla="*/ 449 h 743"/>
                <a:gd name="T58" fmla="*/ 1770 w 3169"/>
                <a:gd name="T59" fmla="*/ 677 h 743"/>
                <a:gd name="T60" fmla="*/ 1854 w 3169"/>
                <a:gd name="T61" fmla="*/ 743 h 743"/>
                <a:gd name="T62" fmla="*/ 1919 w 3169"/>
                <a:gd name="T63" fmla="*/ 743 h 743"/>
                <a:gd name="T64" fmla="*/ 1692 w 3169"/>
                <a:gd name="T65" fmla="*/ 527 h 743"/>
                <a:gd name="T66" fmla="*/ 1387 w 3169"/>
                <a:gd name="T67" fmla="*/ 239 h 743"/>
                <a:gd name="T68" fmla="*/ 1387 w 3169"/>
                <a:gd name="T69" fmla="*/ 239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36"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endParaRPr lang="el-GR">
                <a:solidFill>
                  <a:srgbClr val="FFFFFF"/>
                </a:solidFill>
              </a:endParaRPr>
            </a:p>
          </p:txBody>
        </p:sp>
        <p:sp>
          <p:nvSpPr>
            <p:cNvPr id="154637"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endParaRPr lang="el-GR">
                <a:solidFill>
                  <a:srgbClr val="FFFFFF"/>
                </a:solidFill>
              </a:endParaRPr>
            </a:p>
          </p:txBody>
        </p:sp>
        <p:sp>
          <p:nvSpPr>
            <p:cNvPr id="154638" name="Freeform 14"/>
            <p:cNvSpPr>
              <a:spLocks/>
            </p:cNvSpPr>
            <p:nvPr/>
          </p:nvSpPr>
          <p:spPr bwMode="hidden">
            <a:xfrm>
              <a:off x="0" y="4032"/>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39" name="Freeform 15"/>
            <p:cNvSpPr>
              <a:spLocks/>
            </p:cNvSpPr>
            <p:nvPr/>
          </p:nvSpPr>
          <p:spPr bwMode="hidden">
            <a:xfrm>
              <a:off x="0" y="4032"/>
              <a:ext cx="5760" cy="336"/>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40" name="Freeform 16"/>
            <p:cNvSpPr>
              <a:spLocks/>
            </p:cNvSpPr>
            <p:nvPr/>
          </p:nvSpPr>
          <p:spPr bwMode="hidden">
            <a:xfrm>
              <a:off x="0" y="0"/>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41"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42"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43" name="Freeform 19"/>
            <p:cNvSpPr>
              <a:spLocks/>
            </p:cNvSpPr>
            <p:nvPr/>
          </p:nvSpPr>
          <p:spPr bwMode="hidden">
            <a:xfrm>
              <a:off x="2932" y="1728"/>
              <a:ext cx="2828" cy="2366"/>
            </a:xfrm>
            <a:custGeom>
              <a:avLst/>
              <a:gdLst>
                <a:gd name="T0" fmla="*/ 1814 w 2828"/>
                <a:gd name="T1" fmla="*/ 606 h 2366"/>
                <a:gd name="T2" fmla="*/ 1615 w 2828"/>
                <a:gd name="T3" fmla="*/ 252 h 2366"/>
                <a:gd name="T4" fmla="*/ 1345 w 2828"/>
                <a:gd name="T5" fmla="*/ 132 h 2366"/>
                <a:gd name="T6" fmla="*/ 1381 w 2828"/>
                <a:gd name="T7" fmla="*/ 492 h 2366"/>
                <a:gd name="T8" fmla="*/ 955 w 2828"/>
                <a:gd name="T9" fmla="*/ 221 h 2366"/>
                <a:gd name="T10" fmla="*/ 877 w 2828"/>
                <a:gd name="T11" fmla="*/ 161 h 2366"/>
                <a:gd name="T12" fmla="*/ 841 w 2828"/>
                <a:gd name="T13" fmla="*/ 167 h 2366"/>
                <a:gd name="T14" fmla="*/ 720 w 2828"/>
                <a:gd name="T15" fmla="*/ 161 h 2366"/>
                <a:gd name="T16" fmla="*/ 613 w 2828"/>
                <a:gd name="T17" fmla="*/ 144 h 2366"/>
                <a:gd name="T18" fmla="*/ 492 w 2828"/>
                <a:gd name="T19" fmla="*/ 161 h 2366"/>
                <a:gd name="T20" fmla="*/ 432 w 2828"/>
                <a:gd name="T21" fmla="*/ 150 h 2366"/>
                <a:gd name="T22" fmla="*/ 342 w 2828"/>
                <a:gd name="T23" fmla="*/ 138 h 2366"/>
                <a:gd name="T24" fmla="*/ 246 w 2828"/>
                <a:gd name="T25" fmla="*/ 126 h 2366"/>
                <a:gd name="T26" fmla="*/ 174 w 2828"/>
                <a:gd name="T27" fmla="*/ 114 h 2366"/>
                <a:gd name="T28" fmla="*/ 216 w 2828"/>
                <a:gd name="T29" fmla="*/ 240 h 2366"/>
                <a:gd name="T30" fmla="*/ 607 w 2828"/>
                <a:gd name="T31" fmla="*/ 588 h 2366"/>
                <a:gd name="T32" fmla="*/ 1177 w 2828"/>
                <a:gd name="T33" fmla="*/ 817 h 2366"/>
                <a:gd name="T34" fmla="*/ 972 w 2828"/>
                <a:gd name="T35" fmla="*/ 871 h 2366"/>
                <a:gd name="T36" fmla="*/ 492 w 2828"/>
                <a:gd name="T37" fmla="*/ 1111 h 2366"/>
                <a:gd name="T38" fmla="*/ 276 w 2828"/>
                <a:gd name="T39" fmla="*/ 1441 h 2366"/>
                <a:gd name="T40" fmla="*/ 42 w 2828"/>
                <a:gd name="T41" fmla="*/ 1441 h 2366"/>
                <a:gd name="T42" fmla="*/ 367 w 2828"/>
                <a:gd name="T43" fmla="*/ 1585 h 2366"/>
                <a:gd name="T44" fmla="*/ 949 w 2828"/>
                <a:gd name="T45" fmla="*/ 1712 h 2366"/>
                <a:gd name="T46" fmla="*/ 1519 w 2828"/>
                <a:gd name="T47" fmla="*/ 1537 h 2366"/>
                <a:gd name="T48" fmla="*/ 1735 w 2828"/>
                <a:gd name="T49" fmla="*/ 1513 h 2366"/>
                <a:gd name="T50" fmla="*/ 1723 w 2828"/>
                <a:gd name="T51" fmla="*/ 1802 h 2366"/>
                <a:gd name="T52" fmla="*/ 2042 w 2828"/>
                <a:gd name="T53" fmla="*/ 2229 h 2366"/>
                <a:gd name="T54" fmla="*/ 2191 w 2828"/>
                <a:gd name="T55" fmla="*/ 2133 h 2366"/>
                <a:gd name="T56" fmla="*/ 2270 w 2828"/>
                <a:gd name="T57" fmla="*/ 1970 h 2366"/>
                <a:gd name="T58" fmla="*/ 2233 w 2828"/>
                <a:gd name="T59" fmla="*/ 1573 h 2366"/>
                <a:gd name="T60" fmla="*/ 2294 w 2828"/>
                <a:gd name="T61" fmla="*/ 1483 h 2366"/>
                <a:gd name="T62" fmla="*/ 2588 w 2828"/>
                <a:gd name="T63" fmla="*/ 1688 h 2366"/>
                <a:gd name="T64" fmla="*/ 2695 w 2828"/>
                <a:gd name="T65" fmla="*/ 1682 h 2366"/>
                <a:gd name="T66" fmla="*/ 2588 w 2828"/>
                <a:gd name="T67" fmla="*/ 1543 h 2366"/>
                <a:gd name="T68" fmla="*/ 2510 w 2828"/>
                <a:gd name="T69" fmla="*/ 1357 h 2366"/>
                <a:gd name="T70" fmla="*/ 2354 w 2828"/>
                <a:gd name="T71" fmla="*/ 1184 h 2366"/>
                <a:gd name="T72" fmla="*/ 2102 w 2828"/>
                <a:gd name="T73" fmla="*/ 931 h 2366"/>
                <a:gd name="T74" fmla="*/ 2137 w 2828"/>
                <a:gd name="T75" fmla="*/ 907 h 2366"/>
                <a:gd name="T76" fmla="*/ 2215 w 2828"/>
                <a:gd name="T77" fmla="*/ 871 h 2366"/>
                <a:gd name="T78" fmla="*/ 2324 w 2828"/>
                <a:gd name="T79" fmla="*/ 817 h 2366"/>
                <a:gd name="T80" fmla="*/ 2372 w 2828"/>
                <a:gd name="T81" fmla="*/ 787 h 2366"/>
                <a:gd name="T82" fmla="*/ 2078 w 2828"/>
                <a:gd name="T83" fmla="*/ 865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44" name="Freeform 20"/>
            <p:cNvSpPr>
              <a:spLocks/>
            </p:cNvSpPr>
            <p:nvPr/>
          </p:nvSpPr>
          <p:spPr bwMode="hidden">
            <a:xfrm>
              <a:off x="3160" y="1860"/>
              <a:ext cx="2162" cy="1934"/>
            </a:xfrm>
            <a:custGeom>
              <a:avLst/>
              <a:gdLst>
                <a:gd name="T0" fmla="*/ 1842 w 2153"/>
                <a:gd name="T1" fmla="*/ 851 h 1930"/>
                <a:gd name="T2" fmla="*/ 1937 w 2153"/>
                <a:gd name="T3" fmla="*/ 1019 h 1930"/>
                <a:gd name="T4" fmla="*/ 2051 w 2153"/>
                <a:gd name="T5" fmla="*/ 1168 h 1930"/>
                <a:gd name="T6" fmla="*/ 2117 w 2153"/>
                <a:gd name="T7" fmla="*/ 1246 h 1930"/>
                <a:gd name="T8" fmla="*/ 2153 w 2153"/>
                <a:gd name="T9" fmla="*/ 1294 h 1930"/>
                <a:gd name="T10" fmla="*/ 1889 w 2153"/>
                <a:gd name="T11" fmla="*/ 977 h 1930"/>
                <a:gd name="T12" fmla="*/ 1860 w 2153"/>
                <a:gd name="T13" fmla="*/ 929 h 1930"/>
                <a:gd name="T14" fmla="*/ 1782 w 2153"/>
                <a:gd name="T15" fmla="*/ 1240 h 1930"/>
                <a:gd name="T16" fmla="*/ 1770 w 2153"/>
                <a:gd name="T17" fmla="*/ 1486 h 1930"/>
                <a:gd name="T18" fmla="*/ 1818 w 2153"/>
                <a:gd name="T19" fmla="*/ 1906 h 1930"/>
                <a:gd name="T20" fmla="*/ 1788 w 2153"/>
                <a:gd name="T21" fmla="*/ 1930 h 1930"/>
                <a:gd name="T22" fmla="*/ 1746 w 2153"/>
                <a:gd name="T23" fmla="*/ 1534 h 1930"/>
                <a:gd name="T24" fmla="*/ 1728 w 2153"/>
                <a:gd name="T25" fmla="*/ 1288 h 1930"/>
                <a:gd name="T26" fmla="*/ 1764 w 2153"/>
                <a:gd name="T27" fmla="*/ 1085 h 1930"/>
                <a:gd name="T28" fmla="*/ 1770 w 2153"/>
                <a:gd name="T29" fmla="*/ 875 h 1930"/>
                <a:gd name="T30" fmla="*/ 1268 w 2153"/>
                <a:gd name="T31" fmla="*/ 1007 h 1930"/>
                <a:gd name="T32" fmla="*/ 825 w 2153"/>
                <a:gd name="T33" fmla="*/ 1132 h 1930"/>
                <a:gd name="T34" fmla="*/ 323 w 2153"/>
                <a:gd name="T35" fmla="*/ 1312 h 1930"/>
                <a:gd name="T36" fmla="*/ 18 w 2153"/>
                <a:gd name="T37" fmla="*/ 1420 h 1930"/>
                <a:gd name="T38" fmla="*/ 311 w 2153"/>
                <a:gd name="T39" fmla="*/ 1282 h 1930"/>
                <a:gd name="T40" fmla="*/ 682 w 2153"/>
                <a:gd name="T41" fmla="*/ 1144 h 1930"/>
                <a:gd name="T42" fmla="*/ 1022 w 2153"/>
                <a:gd name="T43" fmla="*/ 1037 h 1930"/>
                <a:gd name="T44" fmla="*/ 1411 w 2153"/>
                <a:gd name="T45" fmla="*/ 929 h 1930"/>
                <a:gd name="T46" fmla="*/ 1692 w 2153"/>
                <a:gd name="T47" fmla="*/ 815 h 1930"/>
                <a:gd name="T48" fmla="*/ 1333 w 2153"/>
                <a:gd name="T49" fmla="*/ 623 h 1930"/>
                <a:gd name="T50" fmla="*/ 861 w 2153"/>
                <a:gd name="T51" fmla="*/ 515 h 1930"/>
                <a:gd name="T52" fmla="*/ 227 w 2153"/>
                <a:gd name="T53" fmla="*/ 161 h 1930"/>
                <a:gd name="T54" fmla="*/ 0 w 2153"/>
                <a:gd name="T55" fmla="*/ 83 h 1930"/>
                <a:gd name="T56" fmla="*/ 329 w 2153"/>
                <a:gd name="T57" fmla="*/ 179 h 1930"/>
                <a:gd name="T58" fmla="*/ 712 w 2153"/>
                <a:gd name="T59" fmla="*/ 383 h 1930"/>
                <a:gd name="T60" fmla="*/ 933 w 2153"/>
                <a:gd name="T61" fmla="*/ 491 h 1930"/>
                <a:gd name="T62" fmla="*/ 1351 w 2153"/>
                <a:gd name="T63" fmla="*/ 593 h 1930"/>
                <a:gd name="T64" fmla="*/ 1650 w 2153"/>
                <a:gd name="T65" fmla="*/ 743 h 1930"/>
                <a:gd name="T66" fmla="*/ 1423 w 2153"/>
                <a:gd name="T67" fmla="*/ 461 h 1930"/>
                <a:gd name="T68" fmla="*/ 1286 w 2153"/>
                <a:gd name="T69" fmla="*/ 191 h 1930"/>
                <a:gd name="T70" fmla="*/ 1154 w 2153"/>
                <a:gd name="T71" fmla="*/ 0 h 1930"/>
                <a:gd name="T72" fmla="*/ 1339 w 2153"/>
                <a:gd name="T73" fmla="*/ 215 h 1930"/>
                <a:gd name="T74" fmla="*/ 1489 w 2153"/>
                <a:gd name="T75" fmla="*/ 485 h 1930"/>
                <a:gd name="T76" fmla="*/ 1746 w 2153"/>
                <a:gd name="T77" fmla="*/ 803 h 1930"/>
                <a:gd name="T78" fmla="*/ 1842 w 2153"/>
                <a:gd name="T79" fmla="*/ 851 h 1930"/>
                <a:gd name="T80" fmla="*/ 1842 w 2153"/>
                <a:gd name="T81" fmla="*/ 851 h 1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grpSp>
      <p:sp>
        <p:nvSpPr>
          <p:cNvPr id="154645" name="Rectangle 21"/>
          <p:cNvSpPr>
            <a:spLocks noGrp="1" noChangeArrowheads="1"/>
          </p:cNvSpPr>
          <p:nvPr>
            <p:ph type="ctrTitle" sz="quarter"/>
          </p:nvPr>
        </p:nvSpPr>
        <p:spPr>
          <a:xfrm>
            <a:off x="685800" y="1828856"/>
            <a:ext cx="7772400" cy="1736725"/>
          </a:xfrm>
        </p:spPr>
        <p:txBody>
          <a:bodyPr/>
          <a:lstStyle>
            <a:lvl1pPr>
              <a:defRPr sz="5400"/>
            </a:lvl1pPr>
          </a:lstStyle>
          <a:p>
            <a:pPr lvl="0"/>
            <a:r>
              <a:rPr lang="el-GR" noProof="0" smtClean="0"/>
              <a:t>Click to edit Master title style</a:t>
            </a:r>
          </a:p>
        </p:txBody>
      </p:sp>
      <p:sp>
        <p:nvSpPr>
          <p:cNvPr id="154646" name="Rectangle 2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l-GR" noProof="0" smtClean="0"/>
              <a:t>Click to edit Master subtitle style</a:t>
            </a:r>
          </a:p>
        </p:txBody>
      </p:sp>
      <p:sp>
        <p:nvSpPr>
          <p:cNvPr id="154647" name="Rectangle 23"/>
          <p:cNvSpPr>
            <a:spLocks noGrp="1" noChangeArrowheads="1"/>
          </p:cNvSpPr>
          <p:nvPr>
            <p:ph type="dt" sz="quarter" idx="2"/>
          </p:nvPr>
        </p:nvSpPr>
        <p:spPr/>
        <p:txBody>
          <a:bodyPr/>
          <a:lstStyle>
            <a:lvl1pPr>
              <a:defRPr/>
            </a:lvl1pPr>
          </a:lstStyle>
          <a:p>
            <a:fld id="{67AE1590-E451-4974-A5AE-2EB5EC6A47BF}" type="datetimeFigureOut">
              <a:rPr lang="el-GR">
                <a:solidFill>
                  <a:srgbClr val="FFFFFF"/>
                </a:solidFill>
              </a:rPr>
              <a:pPr/>
              <a:t>02/12/2015</a:t>
            </a:fld>
            <a:endParaRPr lang="el-GR">
              <a:solidFill>
                <a:srgbClr val="FFFFFF"/>
              </a:solidFill>
            </a:endParaRPr>
          </a:p>
        </p:txBody>
      </p:sp>
      <p:sp>
        <p:nvSpPr>
          <p:cNvPr id="154648" name="Rectangle 24"/>
          <p:cNvSpPr>
            <a:spLocks noGrp="1" noChangeArrowheads="1"/>
          </p:cNvSpPr>
          <p:nvPr>
            <p:ph type="ftr" sz="quarter" idx="3"/>
          </p:nvPr>
        </p:nvSpPr>
        <p:spPr/>
        <p:txBody>
          <a:bodyPr/>
          <a:lstStyle>
            <a:lvl1pPr>
              <a:defRPr/>
            </a:lvl1pPr>
          </a:lstStyle>
          <a:p>
            <a:endParaRPr lang="el-GR">
              <a:solidFill>
                <a:srgbClr val="FFFFFF"/>
              </a:solidFill>
            </a:endParaRPr>
          </a:p>
        </p:txBody>
      </p:sp>
      <p:sp>
        <p:nvSpPr>
          <p:cNvPr id="154649" name="Rectangle 25"/>
          <p:cNvSpPr>
            <a:spLocks noGrp="1" noChangeArrowheads="1"/>
          </p:cNvSpPr>
          <p:nvPr>
            <p:ph type="sldNum" sz="quarter" idx="4"/>
          </p:nvPr>
        </p:nvSpPr>
        <p:spPr/>
        <p:txBody>
          <a:bodyPr/>
          <a:lstStyle>
            <a:lvl1pPr>
              <a:defRPr/>
            </a:lvl1pPr>
          </a:lstStyle>
          <a:p>
            <a:fld id="{E941D983-DF9C-4DA8-923B-1926EF57FCE3}" type="slidenum">
              <a:rPr lang="el-GR">
                <a:solidFill>
                  <a:srgbClr val="FFFFFF"/>
                </a:solidFill>
              </a:rPr>
              <a:pPr/>
              <a:t>‹#›</a:t>
            </a:fld>
            <a:endParaRPr lang="el-GR">
              <a:solidFill>
                <a:srgbClr val="FFFFFF"/>
              </a:solidFill>
            </a:endParaRPr>
          </a:p>
        </p:txBody>
      </p:sp>
    </p:spTree>
    <p:extLst>
      <p:ext uri="{BB962C8B-B14F-4D97-AF65-F5344CB8AC3E}">
        <p14:creationId xmlns:p14="http://schemas.microsoft.com/office/powerpoint/2010/main" xmlns="" val="32213606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4645"/>
                                        </p:tgtEl>
                                        <p:attrNameLst>
                                          <p:attrName>style.visibility</p:attrName>
                                        </p:attrNameLst>
                                      </p:cBhvr>
                                      <p:to>
                                        <p:strVal val="visible"/>
                                      </p:to>
                                    </p:set>
                                    <p:animEffect transition="in" filter="fade">
                                      <p:cBhvr>
                                        <p:cTn id="7" dur="2000"/>
                                        <p:tgtEl>
                                          <p:spTgt spid="1546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4646">
                                            <p:txEl>
                                              <p:pRg st="0" end="0"/>
                                            </p:txEl>
                                          </p:spTgt>
                                        </p:tgtEl>
                                        <p:attrNameLst>
                                          <p:attrName>style.visibility</p:attrName>
                                        </p:attrNameLst>
                                      </p:cBhvr>
                                      <p:to>
                                        <p:strVal val="visible"/>
                                      </p:to>
                                    </p:set>
                                    <p:animEffect transition="in" filter="fade">
                                      <p:cBhvr>
                                        <p:cTn id="12" dur="2000"/>
                                        <p:tgtEl>
                                          <p:spTgt spid="1546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45" grpId="0"/>
      <p:bldP spid="154646" grpId="0" build="p">
        <p:tmplLst>
          <p:tmpl lvl="1">
            <p:tnLst>
              <p:par>
                <p:cTn presetID="10" presetClass="entr" presetSubtype="0" fill="hold" nodeType="clickEffect">
                  <p:stCondLst>
                    <p:cond delay="0"/>
                  </p:stCondLst>
                  <p:childTnLst>
                    <p:set>
                      <p:cBhvr>
                        <p:cTn dur="1" fill="hold">
                          <p:stCondLst>
                            <p:cond delay="0"/>
                          </p:stCondLst>
                        </p:cTn>
                        <p:tgtEl>
                          <p:spTgt spid="154646"/>
                        </p:tgtEl>
                        <p:attrNameLst>
                          <p:attrName>style.visibility</p:attrName>
                        </p:attrNameLst>
                      </p:cBhvr>
                      <p:to>
                        <p:strVal val="visible"/>
                      </p:to>
                    </p:set>
                    <p:animEffect transition="in" filter="fade">
                      <p:cBhvr>
                        <p:cTn dur="2000"/>
                        <p:tgtEl>
                          <p:spTgt spid="154646"/>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fld id="{EACB72B9-1AFB-44A1-B63A-197A551505CF}" type="datetimeFigureOut">
              <a:rPr lang="el-GR">
                <a:solidFill>
                  <a:srgbClr val="FFFFFF"/>
                </a:solidFill>
              </a:rPr>
              <a:pPr/>
              <a:t>02/12/2015</a:t>
            </a:fld>
            <a:endParaRPr lang="el-GR">
              <a:solidFill>
                <a:srgbClr val="FFFFFF"/>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FFFFFF"/>
              </a:solidFill>
            </a:endParaRPr>
          </a:p>
        </p:txBody>
      </p:sp>
      <p:sp>
        <p:nvSpPr>
          <p:cNvPr id="6" name="Θέση αριθμού διαφάνειας 5"/>
          <p:cNvSpPr>
            <a:spLocks noGrp="1"/>
          </p:cNvSpPr>
          <p:nvPr>
            <p:ph type="sldNum" sz="quarter" idx="12"/>
          </p:nvPr>
        </p:nvSpPr>
        <p:spPr/>
        <p:txBody>
          <a:bodyPr/>
          <a:lstStyle>
            <a:lvl1pPr>
              <a:defRPr/>
            </a:lvl1pPr>
          </a:lstStyle>
          <a:p>
            <a:fld id="{1802BFF2-949A-41F5-A2F2-D4D61D988EF7}" type="slidenum">
              <a:rPr lang="el-GR">
                <a:solidFill>
                  <a:srgbClr val="FFFFFF"/>
                </a:solidFill>
              </a:rPr>
              <a:pPr/>
              <a:t>‹#›</a:t>
            </a:fld>
            <a:endParaRPr lang="el-GR">
              <a:solidFill>
                <a:srgbClr val="FFFFFF"/>
              </a:solidFill>
            </a:endParaRPr>
          </a:p>
        </p:txBody>
      </p:sp>
    </p:spTree>
    <p:extLst>
      <p:ext uri="{BB962C8B-B14F-4D97-AF65-F5344CB8AC3E}">
        <p14:creationId xmlns:p14="http://schemas.microsoft.com/office/powerpoint/2010/main" xmlns="" val="18750655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56"/>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fld id="{DE0166BB-5CE2-477A-96D6-E4C4CF3C097D}" type="datetimeFigureOut">
              <a:rPr lang="el-GR">
                <a:solidFill>
                  <a:srgbClr val="FFFFFF"/>
                </a:solidFill>
              </a:rPr>
              <a:pPr/>
              <a:t>02/12/2015</a:t>
            </a:fld>
            <a:endParaRPr lang="el-GR">
              <a:solidFill>
                <a:srgbClr val="FFFFFF"/>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FFFFFF"/>
              </a:solidFill>
            </a:endParaRPr>
          </a:p>
        </p:txBody>
      </p:sp>
      <p:sp>
        <p:nvSpPr>
          <p:cNvPr id="6" name="Θέση αριθμού διαφάνειας 5"/>
          <p:cNvSpPr>
            <a:spLocks noGrp="1"/>
          </p:cNvSpPr>
          <p:nvPr>
            <p:ph type="sldNum" sz="quarter" idx="12"/>
          </p:nvPr>
        </p:nvSpPr>
        <p:spPr/>
        <p:txBody>
          <a:bodyPr/>
          <a:lstStyle>
            <a:lvl1pPr>
              <a:defRPr/>
            </a:lvl1pPr>
          </a:lstStyle>
          <a:p>
            <a:fld id="{D6788281-5496-4C03-8F78-36BB5F4BC433}" type="slidenum">
              <a:rPr lang="el-GR">
                <a:solidFill>
                  <a:srgbClr val="FFFFFF"/>
                </a:solidFill>
              </a:rPr>
              <a:pPr/>
              <a:t>‹#›</a:t>
            </a:fld>
            <a:endParaRPr lang="el-GR">
              <a:solidFill>
                <a:srgbClr val="FFFFFF"/>
              </a:solidFill>
            </a:endParaRPr>
          </a:p>
        </p:txBody>
      </p:sp>
    </p:spTree>
    <p:extLst>
      <p:ext uri="{BB962C8B-B14F-4D97-AF65-F5344CB8AC3E}">
        <p14:creationId xmlns:p14="http://schemas.microsoft.com/office/powerpoint/2010/main" xmlns="" val="29038732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lvl1pPr>
              <a:defRPr/>
            </a:lvl1pPr>
          </a:lstStyle>
          <a:p>
            <a:fld id="{4E77DD4B-26B3-49E4-8BDD-E8204EB40434}" type="datetimeFigureOut">
              <a:rPr lang="el-GR">
                <a:solidFill>
                  <a:srgbClr val="FFFFFF"/>
                </a:solidFill>
              </a:rPr>
              <a:pPr/>
              <a:t>02/12/2015</a:t>
            </a:fld>
            <a:endParaRPr lang="el-GR">
              <a:solidFill>
                <a:srgbClr val="FFFFFF"/>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FFFFFF"/>
              </a:solidFill>
            </a:endParaRPr>
          </a:p>
        </p:txBody>
      </p:sp>
      <p:sp>
        <p:nvSpPr>
          <p:cNvPr id="7" name="Θέση αριθμού διαφάνειας 6"/>
          <p:cNvSpPr>
            <a:spLocks noGrp="1"/>
          </p:cNvSpPr>
          <p:nvPr>
            <p:ph type="sldNum" sz="quarter" idx="12"/>
          </p:nvPr>
        </p:nvSpPr>
        <p:spPr/>
        <p:txBody>
          <a:bodyPr/>
          <a:lstStyle>
            <a:lvl1pPr>
              <a:defRPr/>
            </a:lvl1pPr>
          </a:lstStyle>
          <a:p>
            <a:fld id="{F5DDD927-B8A6-42C8-8FBB-8FD01680593A}" type="slidenum">
              <a:rPr lang="el-GR">
                <a:solidFill>
                  <a:srgbClr val="FFFFFF"/>
                </a:solidFill>
              </a:rPr>
              <a:pPr/>
              <a:t>‹#›</a:t>
            </a:fld>
            <a:endParaRPr lang="el-GR">
              <a:solidFill>
                <a:srgbClr val="FFFFFF"/>
              </a:solidFill>
            </a:endParaRPr>
          </a:p>
        </p:txBody>
      </p:sp>
    </p:spTree>
    <p:extLst>
      <p:ext uri="{BB962C8B-B14F-4D97-AF65-F5344CB8AC3E}">
        <p14:creationId xmlns:p14="http://schemas.microsoft.com/office/powerpoint/2010/main" xmlns="" val="35432077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4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4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lvl1pPr>
              <a:defRPr/>
            </a:lvl1pPr>
          </a:lstStyle>
          <a:p>
            <a:fld id="{DDAF5F33-F92D-41DA-8083-647DAAAA86A4}" type="datetimeFigureOut">
              <a:rPr lang="el-GR">
                <a:solidFill>
                  <a:srgbClr val="FFFFFF"/>
                </a:solidFill>
              </a:rPr>
              <a:pPr/>
              <a:t>02/12/2015</a:t>
            </a:fld>
            <a:endParaRPr lang="el-GR">
              <a:solidFill>
                <a:srgbClr val="FFFFFF"/>
              </a:solidFill>
            </a:endParaRPr>
          </a:p>
        </p:txBody>
      </p:sp>
      <p:sp>
        <p:nvSpPr>
          <p:cNvPr id="8" name="Θέση υποσέλιδου 7"/>
          <p:cNvSpPr>
            <a:spLocks noGrp="1"/>
          </p:cNvSpPr>
          <p:nvPr>
            <p:ph type="ftr" sz="quarter" idx="11"/>
          </p:nvPr>
        </p:nvSpPr>
        <p:spPr/>
        <p:txBody>
          <a:bodyPr/>
          <a:lstStyle>
            <a:lvl1pPr>
              <a:defRPr/>
            </a:lvl1pPr>
          </a:lstStyle>
          <a:p>
            <a:endParaRPr lang="el-GR">
              <a:solidFill>
                <a:srgbClr val="FFFFFF"/>
              </a:solidFill>
            </a:endParaRPr>
          </a:p>
        </p:txBody>
      </p:sp>
      <p:sp>
        <p:nvSpPr>
          <p:cNvPr id="9" name="Θέση αριθμού διαφάνειας 8"/>
          <p:cNvSpPr>
            <a:spLocks noGrp="1"/>
          </p:cNvSpPr>
          <p:nvPr>
            <p:ph type="sldNum" sz="quarter" idx="12"/>
          </p:nvPr>
        </p:nvSpPr>
        <p:spPr/>
        <p:txBody>
          <a:bodyPr/>
          <a:lstStyle>
            <a:lvl1pPr>
              <a:defRPr/>
            </a:lvl1pPr>
          </a:lstStyle>
          <a:p>
            <a:fld id="{72CC35EC-AFD9-4806-94C7-C3B58FB1FD19}" type="slidenum">
              <a:rPr lang="el-GR">
                <a:solidFill>
                  <a:srgbClr val="FFFFFF"/>
                </a:solidFill>
              </a:rPr>
              <a:pPr/>
              <a:t>‹#›</a:t>
            </a:fld>
            <a:endParaRPr lang="el-GR">
              <a:solidFill>
                <a:srgbClr val="FFFFFF"/>
              </a:solidFill>
            </a:endParaRPr>
          </a:p>
        </p:txBody>
      </p:sp>
    </p:spTree>
    <p:extLst>
      <p:ext uri="{BB962C8B-B14F-4D97-AF65-F5344CB8AC3E}">
        <p14:creationId xmlns:p14="http://schemas.microsoft.com/office/powerpoint/2010/main" xmlns="" val="25253778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lvl1pPr>
              <a:defRPr/>
            </a:lvl1pPr>
          </a:lstStyle>
          <a:p>
            <a:fld id="{C4862129-0EE2-4703-BD19-CB9E678256C5}" type="datetimeFigureOut">
              <a:rPr lang="el-GR">
                <a:solidFill>
                  <a:srgbClr val="FFFFFF"/>
                </a:solidFill>
              </a:rPr>
              <a:pPr/>
              <a:t>02/12/2015</a:t>
            </a:fld>
            <a:endParaRPr lang="el-GR">
              <a:solidFill>
                <a:srgbClr val="FFFFFF"/>
              </a:solidFill>
            </a:endParaRPr>
          </a:p>
        </p:txBody>
      </p:sp>
      <p:sp>
        <p:nvSpPr>
          <p:cNvPr id="4" name="Θέση υποσέλιδου 3"/>
          <p:cNvSpPr>
            <a:spLocks noGrp="1"/>
          </p:cNvSpPr>
          <p:nvPr>
            <p:ph type="ftr" sz="quarter" idx="11"/>
          </p:nvPr>
        </p:nvSpPr>
        <p:spPr/>
        <p:txBody>
          <a:bodyPr/>
          <a:lstStyle>
            <a:lvl1pPr>
              <a:defRPr/>
            </a:lvl1pPr>
          </a:lstStyle>
          <a:p>
            <a:endParaRPr lang="el-GR">
              <a:solidFill>
                <a:srgbClr val="FFFFFF"/>
              </a:solidFill>
            </a:endParaRPr>
          </a:p>
        </p:txBody>
      </p:sp>
      <p:sp>
        <p:nvSpPr>
          <p:cNvPr id="5" name="Θέση αριθμού διαφάνειας 4"/>
          <p:cNvSpPr>
            <a:spLocks noGrp="1"/>
          </p:cNvSpPr>
          <p:nvPr>
            <p:ph type="sldNum" sz="quarter" idx="12"/>
          </p:nvPr>
        </p:nvSpPr>
        <p:spPr/>
        <p:txBody>
          <a:bodyPr/>
          <a:lstStyle>
            <a:lvl1pPr>
              <a:defRPr/>
            </a:lvl1pPr>
          </a:lstStyle>
          <a:p>
            <a:fld id="{7C0E8BEF-545B-4072-80A0-AC2200EDEEEB}" type="slidenum">
              <a:rPr lang="el-GR">
                <a:solidFill>
                  <a:srgbClr val="FFFFFF"/>
                </a:solidFill>
              </a:rPr>
              <a:pPr/>
              <a:t>‹#›</a:t>
            </a:fld>
            <a:endParaRPr lang="el-GR">
              <a:solidFill>
                <a:srgbClr val="FFFFFF"/>
              </a:solidFill>
            </a:endParaRPr>
          </a:p>
        </p:txBody>
      </p:sp>
    </p:spTree>
    <p:extLst>
      <p:ext uri="{BB962C8B-B14F-4D97-AF65-F5344CB8AC3E}">
        <p14:creationId xmlns:p14="http://schemas.microsoft.com/office/powerpoint/2010/main" xmlns="" val="3063766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9" name="Date Placeholder 8"/>
          <p:cNvSpPr>
            <a:spLocks noGrp="1"/>
          </p:cNvSpPr>
          <p:nvPr>
            <p:ph type="dt" sz="half" idx="10"/>
          </p:nvPr>
        </p:nvSpPr>
        <p:spPr/>
        <p:txBody>
          <a:bodyPr/>
          <a:lstStyle>
            <a:lvl1pPr>
              <a:defRPr>
                <a:solidFill>
                  <a:srgbClr val="FFFFFF"/>
                </a:solidFill>
              </a:defRPr>
            </a:lvl1pPr>
          </a:lstStyle>
          <a:p>
            <a:fld id="{9083648A-6953-488A-A83F-6AB324834150}" type="datetimeFigureOut">
              <a:rPr lang="el-GR" smtClean="0"/>
              <a:pPr/>
              <a:t>02/12/2015</a:t>
            </a:fld>
            <a:endParaRPr lang="el-GR"/>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817ECF8B-9EB7-4994-B9F2-883D5D197854}" type="slidenum">
              <a:rPr lang="el-GR" smtClean="0"/>
              <a:pPr/>
              <a:t>‹#›</a:t>
            </a:fld>
            <a:endParaRPr lang="el-GR"/>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l-GR"/>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l-GR" smtClean="0"/>
              <a:t>Στυλ κύριου τίτλου</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lvl1pPr>
          </a:lstStyle>
          <a:p>
            <a:fld id="{B91F7634-21E8-4B3E-BCDC-5E8833E2E3AD}" type="datetimeFigureOut">
              <a:rPr lang="el-GR">
                <a:solidFill>
                  <a:srgbClr val="FFFFFF"/>
                </a:solidFill>
              </a:rPr>
              <a:pPr/>
              <a:t>02/12/2015</a:t>
            </a:fld>
            <a:endParaRPr lang="el-GR">
              <a:solidFill>
                <a:srgbClr val="FFFFFF"/>
              </a:solidFill>
            </a:endParaRPr>
          </a:p>
        </p:txBody>
      </p:sp>
      <p:sp>
        <p:nvSpPr>
          <p:cNvPr id="3" name="Θέση υποσέλιδου 2"/>
          <p:cNvSpPr>
            <a:spLocks noGrp="1"/>
          </p:cNvSpPr>
          <p:nvPr>
            <p:ph type="ftr" sz="quarter" idx="11"/>
          </p:nvPr>
        </p:nvSpPr>
        <p:spPr/>
        <p:txBody>
          <a:bodyPr/>
          <a:lstStyle>
            <a:lvl1pPr>
              <a:defRPr/>
            </a:lvl1pPr>
          </a:lstStyle>
          <a:p>
            <a:endParaRPr lang="el-GR">
              <a:solidFill>
                <a:srgbClr val="FFFFFF"/>
              </a:solidFill>
            </a:endParaRPr>
          </a:p>
        </p:txBody>
      </p:sp>
      <p:sp>
        <p:nvSpPr>
          <p:cNvPr id="4" name="Θέση αριθμού διαφάνειας 3"/>
          <p:cNvSpPr>
            <a:spLocks noGrp="1"/>
          </p:cNvSpPr>
          <p:nvPr>
            <p:ph type="sldNum" sz="quarter" idx="12"/>
          </p:nvPr>
        </p:nvSpPr>
        <p:spPr/>
        <p:txBody>
          <a:bodyPr/>
          <a:lstStyle>
            <a:lvl1pPr>
              <a:defRPr/>
            </a:lvl1pPr>
          </a:lstStyle>
          <a:p>
            <a:fld id="{E2306A51-B09D-47AF-B077-AE17DFEAE9F3}" type="slidenum">
              <a:rPr lang="el-GR">
                <a:solidFill>
                  <a:srgbClr val="FFFFFF"/>
                </a:solidFill>
              </a:rPr>
              <a:pPr/>
              <a:t>‹#›</a:t>
            </a:fld>
            <a:endParaRPr lang="el-GR">
              <a:solidFill>
                <a:srgbClr val="FFFFFF"/>
              </a:solidFill>
            </a:endParaRPr>
          </a:p>
        </p:txBody>
      </p:sp>
    </p:spTree>
    <p:extLst>
      <p:ext uri="{BB962C8B-B14F-4D97-AF65-F5344CB8AC3E}">
        <p14:creationId xmlns:p14="http://schemas.microsoft.com/office/powerpoint/2010/main" xmlns="" val="376352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11"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10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11"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fld id="{CD41ACE4-F5E5-417D-BD30-C3CA54969ABB}" type="datetimeFigureOut">
              <a:rPr lang="el-GR">
                <a:solidFill>
                  <a:srgbClr val="FFFFFF"/>
                </a:solidFill>
              </a:rPr>
              <a:pPr/>
              <a:t>02/12/2015</a:t>
            </a:fld>
            <a:endParaRPr lang="el-GR">
              <a:solidFill>
                <a:srgbClr val="FFFFFF"/>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FFFFFF"/>
              </a:solidFill>
            </a:endParaRPr>
          </a:p>
        </p:txBody>
      </p:sp>
      <p:sp>
        <p:nvSpPr>
          <p:cNvPr id="7" name="Θέση αριθμού διαφάνειας 6"/>
          <p:cNvSpPr>
            <a:spLocks noGrp="1"/>
          </p:cNvSpPr>
          <p:nvPr>
            <p:ph type="sldNum" sz="quarter" idx="12"/>
          </p:nvPr>
        </p:nvSpPr>
        <p:spPr/>
        <p:txBody>
          <a:bodyPr/>
          <a:lstStyle>
            <a:lvl1pPr>
              <a:defRPr/>
            </a:lvl1pPr>
          </a:lstStyle>
          <a:p>
            <a:fld id="{3DE74FA8-4697-424A-B9B9-FD40B9146CCB}" type="slidenum">
              <a:rPr lang="el-GR">
                <a:solidFill>
                  <a:srgbClr val="FFFFFF"/>
                </a:solidFill>
              </a:rPr>
              <a:pPr/>
              <a:t>‹#›</a:t>
            </a:fld>
            <a:endParaRPr lang="el-GR">
              <a:solidFill>
                <a:srgbClr val="FFFFFF"/>
              </a:solidFill>
            </a:endParaRPr>
          </a:p>
        </p:txBody>
      </p:sp>
    </p:spTree>
    <p:extLst>
      <p:ext uri="{BB962C8B-B14F-4D97-AF65-F5344CB8AC3E}">
        <p14:creationId xmlns:p14="http://schemas.microsoft.com/office/powerpoint/2010/main" xmlns="" val="31808488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fld id="{9F51EEC6-A3F8-403D-9210-F13AF8589A4A}" type="datetimeFigureOut">
              <a:rPr lang="el-GR">
                <a:solidFill>
                  <a:srgbClr val="FFFFFF"/>
                </a:solidFill>
              </a:rPr>
              <a:pPr/>
              <a:t>02/12/2015</a:t>
            </a:fld>
            <a:endParaRPr lang="el-GR">
              <a:solidFill>
                <a:srgbClr val="FFFFFF"/>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FFFFFF"/>
              </a:solidFill>
            </a:endParaRPr>
          </a:p>
        </p:txBody>
      </p:sp>
      <p:sp>
        <p:nvSpPr>
          <p:cNvPr id="7" name="Θέση αριθμού διαφάνειας 6"/>
          <p:cNvSpPr>
            <a:spLocks noGrp="1"/>
          </p:cNvSpPr>
          <p:nvPr>
            <p:ph type="sldNum" sz="quarter" idx="12"/>
          </p:nvPr>
        </p:nvSpPr>
        <p:spPr/>
        <p:txBody>
          <a:bodyPr/>
          <a:lstStyle>
            <a:lvl1pPr>
              <a:defRPr/>
            </a:lvl1pPr>
          </a:lstStyle>
          <a:p>
            <a:fld id="{4EDE3733-86F2-4053-9CCB-D844B141AB61}" type="slidenum">
              <a:rPr lang="el-GR">
                <a:solidFill>
                  <a:srgbClr val="FFFFFF"/>
                </a:solidFill>
              </a:rPr>
              <a:pPr/>
              <a:t>‹#›</a:t>
            </a:fld>
            <a:endParaRPr lang="el-GR">
              <a:solidFill>
                <a:srgbClr val="FFFFFF"/>
              </a:solidFill>
            </a:endParaRPr>
          </a:p>
        </p:txBody>
      </p:sp>
    </p:spTree>
    <p:extLst>
      <p:ext uri="{BB962C8B-B14F-4D97-AF65-F5344CB8AC3E}">
        <p14:creationId xmlns:p14="http://schemas.microsoft.com/office/powerpoint/2010/main" xmlns="" val="18002373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fld id="{720518CF-0E9F-4564-BA43-76245B24C8F8}" type="datetimeFigureOut">
              <a:rPr lang="el-GR">
                <a:solidFill>
                  <a:srgbClr val="FFFFFF"/>
                </a:solidFill>
              </a:rPr>
              <a:pPr/>
              <a:t>02/12/2015</a:t>
            </a:fld>
            <a:endParaRPr lang="el-GR">
              <a:solidFill>
                <a:srgbClr val="FFFFFF"/>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FFFFFF"/>
              </a:solidFill>
            </a:endParaRPr>
          </a:p>
        </p:txBody>
      </p:sp>
      <p:sp>
        <p:nvSpPr>
          <p:cNvPr id="6" name="Θέση αριθμού διαφάνειας 5"/>
          <p:cNvSpPr>
            <a:spLocks noGrp="1"/>
          </p:cNvSpPr>
          <p:nvPr>
            <p:ph type="sldNum" sz="quarter" idx="12"/>
          </p:nvPr>
        </p:nvSpPr>
        <p:spPr/>
        <p:txBody>
          <a:bodyPr/>
          <a:lstStyle>
            <a:lvl1pPr>
              <a:defRPr/>
            </a:lvl1pPr>
          </a:lstStyle>
          <a:p>
            <a:fld id="{9B02957D-B2E5-429F-919A-0ABDBB65F9AE}" type="slidenum">
              <a:rPr lang="el-GR">
                <a:solidFill>
                  <a:srgbClr val="FFFFFF"/>
                </a:solidFill>
              </a:rPr>
              <a:pPr/>
              <a:t>‹#›</a:t>
            </a:fld>
            <a:endParaRPr lang="el-GR">
              <a:solidFill>
                <a:srgbClr val="FFFFFF"/>
              </a:solidFill>
            </a:endParaRPr>
          </a:p>
        </p:txBody>
      </p:sp>
    </p:spTree>
    <p:extLst>
      <p:ext uri="{BB962C8B-B14F-4D97-AF65-F5344CB8AC3E}">
        <p14:creationId xmlns:p14="http://schemas.microsoft.com/office/powerpoint/2010/main" xmlns="" val="27721078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7813"/>
            <a:ext cx="2057400" cy="5853112"/>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7813"/>
            <a:ext cx="6019800" cy="5853112"/>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fld id="{4D572BBE-B912-4B09-8E14-D5186CDB8948}" type="datetimeFigureOut">
              <a:rPr lang="el-GR">
                <a:solidFill>
                  <a:srgbClr val="FFFFFF"/>
                </a:solidFill>
              </a:rPr>
              <a:pPr/>
              <a:t>02/12/2015</a:t>
            </a:fld>
            <a:endParaRPr lang="el-GR">
              <a:solidFill>
                <a:srgbClr val="FFFFFF"/>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FFFFFF"/>
              </a:solidFill>
            </a:endParaRPr>
          </a:p>
        </p:txBody>
      </p:sp>
      <p:sp>
        <p:nvSpPr>
          <p:cNvPr id="6" name="Θέση αριθμού διαφάνειας 5"/>
          <p:cNvSpPr>
            <a:spLocks noGrp="1"/>
          </p:cNvSpPr>
          <p:nvPr>
            <p:ph type="sldNum" sz="quarter" idx="12"/>
          </p:nvPr>
        </p:nvSpPr>
        <p:spPr/>
        <p:txBody>
          <a:bodyPr/>
          <a:lstStyle>
            <a:lvl1pPr>
              <a:defRPr/>
            </a:lvl1pPr>
          </a:lstStyle>
          <a:p>
            <a:fld id="{CCE59356-AC4C-4028-8949-15433861390A}" type="slidenum">
              <a:rPr lang="el-GR">
                <a:solidFill>
                  <a:srgbClr val="FFFFFF"/>
                </a:solidFill>
              </a:rPr>
              <a:pPr/>
              <a:t>‹#›</a:t>
            </a:fld>
            <a:endParaRPr lang="el-GR">
              <a:solidFill>
                <a:srgbClr val="FFFFFF"/>
              </a:solidFill>
            </a:endParaRPr>
          </a:p>
        </p:txBody>
      </p:sp>
    </p:spTree>
    <p:extLst>
      <p:ext uri="{BB962C8B-B14F-4D97-AF65-F5344CB8AC3E}">
        <p14:creationId xmlns:p14="http://schemas.microsoft.com/office/powerpoint/2010/main" xmlns="" val="765928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TwoObj" preserve="1">
  <p:cSld name="Τίτλος, Κείμενο και 2 Αντικείμεν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7813"/>
            <a:ext cx="8229600" cy="1143000"/>
          </a:xfrm>
        </p:spPr>
        <p:txBody>
          <a:bodyPr/>
          <a:lstStyle/>
          <a:p>
            <a:r>
              <a:rPr lang="el-GR" smtClean="0"/>
              <a:t>Στυλ κύριου τίτλου</a:t>
            </a:r>
            <a:endParaRPr lang="el-GR"/>
          </a:p>
        </p:txBody>
      </p:sp>
      <p:sp>
        <p:nvSpPr>
          <p:cNvPr id="3" name="Θέση κειμένου 2"/>
          <p:cNvSpPr>
            <a:spLocks noGrp="1"/>
          </p:cNvSpPr>
          <p:nvPr>
            <p:ph type="body" sz="half" idx="1"/>
          </p:nvPr>
        </p:nvSpPr>
        <p:spPr>
          <a:xfrm>
            <a:off x="457200" y="1600206"/>
            <a:ext cx="4038600" cy="453072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quarter" idx="2"/>
          </p:nvPr>
        </p:nvSpPr>
        <p:spPr>
          <a:xfrm>
            <a:off x="4648200" y="1600256"/>
            <a:ext cx="4038600" cy="218916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περιεχομένου 4"/>
          <p:cNvSpPr>
            <a:spLocks noGrp="1"/>
          </p:cNvSpPr>
          <p:nvPr>
            <p:ph sz="quarter" idx="3"/>
          </p:nvPr>
        </p:nvSpPr>
        <p:spPr>
          <a:xfrm>
            <a:off x="4648200" y="3941763"/>
            <a:ext cx="4038600" cy="218916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ημερομηνίας 5"/>
          <p:cNvSpPr>
            <a:spLocks noGrp="1"/>
          </p:cNvSpPr>
          <p:nvPr>
            <p:ph type="dt" sz="half" idx="10"/>
          </p:nvPr>
        </p:nvSpPr>
        <p:spPr>
          <a:xfrm>
            <a:off x="457200" y="6248400"/>
            <a:ext cx="2133600" cy="457200"/>
          </a:xfrm>
        </p:spPr>
        <p:txBody>
          <a:bodyPr/>
          <a:lstStyle>
            <a:lvl1pPr>
              <a:defRPr/>
            </a:lvl1pPr>
          </a:lstStyle>
          <a:p>
            <a:fld id="{1E4DD091-5C2D-4A84-B14C-80EB9CCB2DE5}" type="datetimeFigureOut">
              <a:rPr lang="el-GR">
                <a:solidFill>
                  <a:srgbClr val="FFFFFF"/>
                </a:solidFill>
              </a:rPr>
              <a:pPr/>
              <a:t>02/12/2015</a:t>
            </a:fld>
            <a:endParaRPr lang="el-GR">
              <a:solidFill>
                <a:srgbClr val="FFFFFF"/>
              </a:solidFill>
            </a:endParaRPr>
          </a:p>
        </p:txBody>
      </p:sp>
      <p:sp>
        <p:nvSpPr>
          <p:cNvPr id="7" name="Θέση υποσέλιδου 6"/>
          <p:cNvSpPr>
            <a:spLocks noGrp="1"/>
          </p:cNvSpPr>
          <p:nvPr>
            <p:ph type="ftr" sz="quarter" idx="11"/>
          </p:nvPr>
        </p:nvSpPr>
        <p:spPr>
          <a:xfrm>
            <a:off x="3124200" y="6248400"/>
            <a:ext cx="2895600" cy="457200"/>
          </a:xfrm>
        </p:spPr>
        <p:txBody>
          <a:bodyPr/>
          <a:lstStyle>
            <a:lvl1pPr>
              <a:defRPr/>
            </a:lvl1pPr>
          </a:lstStyle>
          <a:p>
            <a:endParaRPr lang="el-GR">
              <a:solidFill>
                <a:srgbClr val="FFFFFF"/>
              </a:solidFill>
            </a:endParaRPr>
          </a:p>
        </p:txBody>
      </p:sp>
      <p:sp>
        <p:nvSpPr>
          <p:cNvPr id="8" name="Θέση αριθμού διαφάνειας 7"/>
          <p:cNvSpPr>
            <a:spLocks noGrp="1"/>
          </p:cNvSpPr>
          <p:nvPr>
            <p:ph type="sldNum" sz="quarter" idx="12"/>
          </p:nvPr>
        </p:nvSpPr>
        <p:spPr>
          <a:xfrm>
            <a:off x="6553201" y="6248400"/>
            <a:ext cx="2133600" cy="457200"/>
          </a:xfrm>
        </p:spPr>
        <p:txBody>
          <a:bodyPr/>
          <a:lstStyle>
            <a:lvl1pPr>
              <a:defRPr/>
            </a:lvl1pPr>
          </a:lstStyle>
          <a:p>
            <a:fld id="{BA8A47FE-6EA1-41B8-B09B-C0D537843349}" type="slidenum">
              <a:rPr lang="el-GR">
                <a:solidFill>
                  <a:srgbClr val="FFFFFF"/>
                </a:solidFill>
              </a:rPr>
              <a:pPr/>
              <a:t>‹#›</a:t>
            </a:fld>
            <a:endParaRPr lang="el-GR">
              <a:solidFill>
                <a:srgbClr val="FFFFFF"/>
              </a:solidFill>
            </a:endParaRPr>
          </a:p>
        </p:txBody>
      </p:sp>
    </p:spTree>
    <p:extLst>
      <p:ext uri="{BB962C8B-B14F-4D97-AF65-F5344CB8AC3E}">
        <p14:creationId xmlns:p14="http://schemas.microsoft.com/office/powerpoint/2010/main" xmlns="" val="34995956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Looking up to clouds and blue sky surrounded by glass-walled buildings"/>
          <p:cNvPicPr>
            <a:picLocks noChangeAspect="1"/>
          </p:cNvPicPr>
          <p:nvPr/>
        </p:nvPicPr>
        <p:blipFill>
          <a:blip r:embed="rId2" cstate="print"/>
          <a:srcRect/>
          <a:stretch>
            <a:fillRect/>
          </a:stretch>
        </p:blipFill>
        <p:spPr bwMode="auto">
          <a:xfrm>
            <a:off x="3656172" y="0"/>
            <a:ext cx="5487829" cy="6858000"/>
          </a:xfrm>
          <a:prstGeom prst="rect">
            <a:avLst/>
          </a:prstGeom>
          <a:noFill/>
          <a:ln w="9525">
            <a:noFill/>
            <a:miter lim="800000"/>
            <a:headEnd/>
            <a:tailEnd/>
          </a:ln>
        </p:spPr>
      </p:pic>
      <p:sp>
        <p:nvSpPr>
          <p:cNvPr id="2" name="Title 1"/>
          <p:cNvSpPr>
            <a:spLocks noGrp="1"/>
          </p:cNvSpPr>
          <p:nvPr>
            <p:ph type="ctrTitle"/>
          </p:nvPr>
        </p:nvSpPr>
        <p:spPr>
          <a:xfrm>
            <a:off x="456129" y="685816"/>
            <a:ext cx="2972574" cy="4724399"/>
          </a:xfrm>
        </p:spPr>
        <p:txBody>
          <a:bodyPr>
            <a:normAutofit/>
          </a:bodyPr>
          <a:lstStyle>
            <a:lvl1pPr>
              <a:defRPr sz="4800"/>
            </a:lvl1pPr>
          </a:lstStyle>
          <a:p>
            <a:r>
              <a:rPr/>
              <a:t>Click to edit Master title style</a:t>
            </a:r>
          </a:p>
        </p:txBody>
      </p:sp>
      <p:sp>
        <p:nvSpPr>
          <p:cNvPr id="3" name="Subtitle 2"/>
          <p:cNvSpPr>
            <a:spLocks noGrp="1"/>
          </p:cNvSpPr>
          <p:nvPr>
            <p:ph type="subTitle" idx="1"/>
          </p:nvPr>
        </p:nvSpPr>
        <p:spPr>
          <a:xfrm>
            <a:off x="456129" y="5410200"/>
            <a:ext cx="2972574" cy="762000"/>
          </a:xfrm>
        </p:spPr>
        <p:txBody>
          <a:bodyPr>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a:t>Click to edit Master subtitle style</a:t>
            </a:r>
          </a:p>
        </p:txBody>
      </p:sp>
      <p:sp>
        <p:nvSpPr>
          <p:cNvPr id="5" name="Date Placeholder 7"/>
          <p:cNvSpPr>
            <a:spLocks noGrp="1"/>
          </p:cNvSpPr>
          <p:nvPr>
            <p:ph type="dt" sz="half" idx="10"/>
          </p:nvPr>
        </p:nvSpPr>
        <p:spPr/>
        <p:txBody>
          <a:bodyPr/>
          <a:lstStyle>
            <a:lvl1pPr>
              <a:defRPr/>
            </a:lvl1pPr>
          </a:lstStyle>
          <a:p>
            <a:pPr>
              <a:defRPr/>
            </a:pPr>
            <a:fld id="{FD139E12-1A8B-43FE-A244-FB5E31D15783}" type="datetimeFigureOut">
              <a:rPr lang="en-US"/>
              <a:pPr>
                <a:defRPr/>
              </a:pPr>
              <a:t>12/2/2015</a:t>
            </a:fld>
            <a:endParaRPr dirty="0"/>
          </a:p>
        </p:txBody>
      </p:sp>
      <p:sp>
        <p:nvSpPr>
          <p:cNvPr id="6" name="Footer Placeholder 8"/>
          <p:cNvSpPr>
            <a:spLocks noGrp="1"/>
          </p:cNvSpPr>
          <p:nvPr>
            <p:ph type="ftr" sz="quarter" idx="11"/>
          </p:nvPr>
        </p:nvSpPr>
        <p:spPr/>
        <p:txBody>
          <a:bodyPr/>
          <a:lstStyle>
            <a:lvl1pPr>
              <a:defRPr/>
            </a:lvl1pPr>
          </a:lstStyle>
          <a:p>
            <a:pPr>
              <a:defRPr/>
            </a:pPr>
            <a:endParaRPr dirty="0"/>
          </a:p>
        </p:txBody>
      </p:sp>
      <p:sp>
        <p:nvSpPr>
          <p:cNvPr id="7" name="Slide Number Placeholder 9"/>
          <p:cNvSpPr>
            <a:spLocks noGrp="1"/>
          </p:cNvSpPr>
          <p:nvPr>
            <p:ph type="sldNum" sz="quarter" idx="12"/>
          </p:nvPr>
        </p:nvSpPr>
        <p:spPr/>
        <p:txBody>
          <a:bodyPr/>
          <a:lstStyle>
            <a:lvl1pPr>
              <a:defRPr/>
            </a:lvl1pPr>
          </a:lstStyle>
          <a:p>
            <a:pPr>
              <a:defRPr/>
            </a:pPr>
            <a:fld id="{141FDD70-165E-4571-9EB0-F63AA7141D83}" type="slidenum">
              <a:rPr/>
              <a:pPr>
                <a:defRPr/>
              </a:pPr>
              <a:t>‹#›</a:t>
            </a:fld>
            <a:endParaRPr dirty="0"/>
          </a:p>
        </p:txBody>
      </p:sp>
    </p:spTree>
    <p:extLst>
      <p:ext uri="{BB962C8B-B14F-4D97-AF65-F5344CB8AC3E}">
        <p14:creationId xmlns:p14="http://schemas.microsoft.com/office/powerpoint/2010/main" xmlns="" val="2929049636"/>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lvl1pPr>
              <a:defRPr/>
            </a:lvl1pPr>
          </a:lstStyle>
          <a:p>
            <a:pPr>
              <a:defRPr/>
            </a:pPr>
            <a:fld id="{8098F7DA-88FC-40FA-9B32-369D31A7EAA1}" type="datetimeFigureOut">
              <a:rPr lang="en-US"/>
              <a:pPr>
                <a:defRPr/>
              </a:pPr>
              <a:t>12/2/2015</a:t>
            </a:fld>
            <a:endParaRPr dirty="0"/>
          </a:p>
        </p:txBody>
      </p:sp>
      <p:sp>
        <p:nvSpPr>
          <p:cNvPr id="5" name="Footer Placeholder 4"/>
          <p:cNvSpPr>
            <a:spLocks noGrp="1"/>
          </p:cNvSpPr>
          <p:nvPr>
            <p:ph type="ftr" sz="quarter" idx="11"/>
          </p:nvPr>
        </p:nvSpPr>
        <p:spPr/>
        <p:txBody>
          <a:bodyPr/>
          <a:lstStyle>
            <a:lvl1pPr>
              <a:defRPr/>
            </a:lvl1pPr>
          </a:lstStyle>
          <a:p>
            <a:pPr>
              <a:defRPr/>
            </a:pPr>
            <a:endParaRPr dirty="0"/>
          </a:p>
        </p:txBody>
      </p:sp>
      <p:sp>
        <p:nvSpPr>
          <p:cNvPr id="6" name="Slide Number Placeholder 5"/>
          <p:cNvSpPr>
            <a:spLocks noGrp="1"/>
          </p:cNvSpPr>
          <p:nvPr>
            <p:ph type="sldNum" sz="quarter" idx="12"/>
          </p:nvPr>
        </p:nvSpPr>
        <p:spPr/>
        <p:txBody>
          <a:bodyPr/>
          <a:lstStyle>
            <a:lvl1pPr>
              <a:defRPr/>
            </a:lvl1pPr>
          </a:lstStyle>
          <a:p>
            <a:pPr>
              <a:defRPr/>
            </a:pPr>
            <a:fld id="{88B1E158-CD96-494E-9984-818DD622E292}" type="slidenum">
              <a:rPr/>
              <a:pPr>
                <a:defRPr/>
              </a:pPr>
              <a:t>‹#›</a:t>
            </a:fld>
            <a:endParaRPr dirty="0"/>
          </a:p>
        </p:txBody>
      </p:sp>
    </p:spTree>
    <p:extLst>
      <p:ext uri="{BB962C8B-B14F-4D97-AF65-F5344CB8AC3E}">
        <p14:creationId xmlns:p14="http://schemas.microsoft.com/office/powerpoint/2010/main" xmlns="" val="2170360046"/>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6136" y="2590800"/>
            <a:ext cx="6173807" cy="2819400"/>
          </a:xfrm>
        </p:spPr>
        <p:txBody>
          <a:bodyPr>
            <a:normAutofit/>
          </a:bodyPr>
          <a:lstStyle>
            <a:lvl1pPr algn="l">
              <a:defRPr sz="4800" b="0" cap="none" baseline="0"/>
            </a:lvl1pPr>
          </a:lstStyle>
          <a:p>
            <a:r>
              <a:rPr/>
              <a:t>Click to edit Master title style</a:t>
            </a:r>
          </a:p>
        </p:txBody>
      </p:sp>
      <p:sp>
        <p:nvSpPr>
          <p:cNvPr id="3" name="Text Placeholder 2"/>
          <p:cNvSpPr>
            <a:spLocks noGrp="1"/>
          </p:cNvSpPr>
          <p:nvPr>
            <p:ph type="body" idx="1"/>
          </p:nvPr>
        </p:nvSpPr>
        <p:spPr>
          <a:xfrm>
            <a:off x="454939" y="5410200"/>
            <a:ext cx="6174998" cy="762000"/>
          </a:xfrm>
        </p:spPr>
        <p:txBody>
          <a:bodyPr>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a:t>Click to edit Master text styles</a:t>
            </a:r>
          </a:p>
        </p:txBody>
      </p:sp>
      <p:sp>
        <p:nvSpPr>
          <p:cNvPr id="4" name="Date Placeholder 3"/>
          <p:cNvSpPr>
            <a:spLocks noGrp="1"/>
          </p:cNvSpPr>
          <p:nvPr>
            <p:ph type="dt" sz="half" idx="10"/>
          </p:nvPr>
        </p:nvSpPr>
        <p:spPr/>
        <p:txBody>
          <a:bodyPr/>
          <a:lstStyle>
            <a:lvl1pPr>
              <a:defRPr/>
            </a:lvl1pPr>
          </a:lstStyle>
          <a:p>
            <a:pPr>
              <a:defRPr/>
            </a:pPr>
            <a:fld id="{2DDF815B-F194-4F6B-999D-2FE351502AFD}" type="datetimeFigureOut">
              <a:rPr lang="en-US"/>
              <a:pPr>
                <a:defRPr/>
              </a:pPr>
              <a:t>12/2/2015</a:t>
            </a:fld>
            <a:endParaRPr dirty="0"/>
          </a:p>
        </p:txBody>
      </p:sp>
      <p:sp>
        <p:nvSpPr>
          <p:cNvPr id="5" name="Footer Placeholder 4"/>
          <p:cNvSpPr>
            <a:spLocks noGrp="1"/>
          </p:cNvSpPr>
          <p:nvPr>
            <p:ph type="ftr" sz="quarter" idx="11"/>
          </p:nvPr>
        </p:nvSpPr>
        <p:spPr/>
        <p:txBody>
          <a:bodyPr/>
          <a:lstStyle>
            <a:lvl1pPr>
              <a:defRPr/>
            </a:lvl1pPr>
          </a:lstStyle>
          <a:p>
            <a:pPr>
              <a:defRPr/>
            </a:pPr>
            <a:endParaRPr dirty="0"/>
          </a:p>
        </p:txBody>
      </p:sp>
      <p:sp>
        <p:nvSpPr>
          <p:cNvPr id="6" name="Slide Number Placeholder 5"/>
          <p:cNvSpPr>
            <a:spLocks noGrp="1"/>
          </p:cNvSpPr>
          <p:nvPr>
            <p:ph type="sldNum" sz="quarter" idx="12"/>
          </p:nvPr>
        </p:nvSpPr>
        <p:spPr/>
        <p:txBody>
          <a:bodyPr/>
          <a:lstStyle>
            <a:lvl1pPr>
              <a:defRPr/>
            </a:lvl1pPr>
          </a:lstStyle>
          <a:p>
            <a:pPr>
              <a:defRPr/>
            </a:pPr>
            <a:fld id="{25FF3210-5C14-449C-AEA0-757F6F6879A1}" type="slidenum">
              <a:rPr/>
              <a:pPr>
                <a:defRPr/>
              </a:pPr>
              <a:t>‹#›</a:t>
            </a:fld>
            <a:endParaRPr dirty="0"/>
          </a:p>
        </p:txBody>
      </p:sp>
    </p:spTree>
    <p:extLst>
      <p:ext uri="{BB962C8B-B14F-4D97-AF65-F5344CB8AC3E}">
        <p14:creationId xmlns:p14="http://schemas.microsoft.com/office/powerpoint/2010/main" xmlns="" val="2513222997"/>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Content Placeholder 2"/>
          <p:cNvSpPr>
            <a:spLocks noGrp="1"/>
          </p:cNvSpPr>
          <p:nvPr>
            <p:ph sz="half" idx="1"/>
          </p:nvPr>
        </p:nvSpPr>
        <p:spPr>
          <a:xfrm>
            <a:off x="970619" y="685800"/>
            <a:ext cx="3772883"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Content Placeholder 3"/>
          <p:cNvSpPr>
            <a:spLocks noGrp="1"/>
          </p:cNvSpPr>
          <p:nvPr>
            <p:ph sz="half" idx="2"/>
          </p:nvPr>
        </p:nvSpPr>
        <p:spPr>
          <a:xfrm>
            <a:off x="4914991" y="685800"/>
            <a:ext cx="377288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5" name="Date Placeholder 3"/>
          <p:cNvSpPr>
            <a:spLocks noGrp="1"/>
          </p:cNvSpPr>
          <p:nvPr>
            <p:ph type="dt" sz="half" idx="10"/>
          </p:nvPr>
        </p:nvSpPr>
        <p:spPr/>
        <p:txBody>
          <a:bodyPr/>
          <a:lstStyle>
            <a:lvl1pPr>
              <a:defRPr/>
            </a:lvl1pPr>
          </a:lstStyle>
          <a:p>
            <a:pPr>
              <a:defRPr/>
            </a:pPr>
            <a:fld id="{B7936161-E494-44AC-99C7-8E2DD82BFA1D}" type="datetimeFigureOut">
              <a:rPr lang="en-US"/>
              <a:pPr>
                <a:defRPr/>
              </a:pPr>
              <a:t>12/2/2015</a:t>
            </a:fld>
            <a:endParaRPr dirty="0"/>
          </a:p>
        </p:txBody>
      </p:sp>
      <p:sp>
        <p:nvSpPr>
          <p:cNvPr id="6" name="Footer Placeholder 4"/>
          <p:cNvSpPr>
            <a:spLocks noGrp="1"/>
          </p:cNvSpPr>
          <p:nvPr>
            <p:ph type="ftr" sz="quarter" idx="11"/>
          </p:nvPr>
        </p:nvSpPr>
        <p:spPr/>
        <p:txBody>
          <a:bodyPr/>
          <a:lstStyle>
            <a:lvl1pPr>
              <a:defRPr/>
            </a:lvl1pPr>
          </a:lstStyle>
          <a:p>
            <a:pPr>
              <a:defRPr/>
            </a:pPr>
            <a:endParaRPr dirty="0"/>
          </a:p>
        </p:txBody>
      </p:sp>
      <p:sp>
        <p:nvSpPr>
          <p:cNvPr id="7" name="Slide Number Placeholder 5"/>
          <p:cNvSpPr>
            <a:spLocks noGrp="1"/>
          </p:cNvSpPr>
          <p:nvPr>
            <p:ph type="sldNum" sz="quarter" idx="12"/>
          </p:nvPr>
        </p:nvSpPr>
        <p:spPr/>
        <p:txBody>
          <a:bodyPr/>
          <a:lstStyle>
            <a:lvl1pPr>
              <a:defRPr/>
            </a:lvl1pPr>
          </a:lstStyle>
          <a:p>
            <a:pPr>
              <a:defRPr/>
            </a:pPr>
            <a:fld id="{A23C2C52-B6C6-4803-A209-8F838C371719}" type="slidenum">
              <a:rPr/>
              <a:pPr>
                <a:defRPr/>
              </a:pPr>
              <a:t>‹#›</a:t>
            </a:fld>
            <a:endParaRPr dirty="0"/>
          </a:p>
        </p:txBody>
      </p:sp>
    </p:spTree>
    <p:extLst>
      <p:ext uri="{BB962C8B-B14F-4D97-AF65-F5344CB8AC3E}">
        <p14:creationId xmlns:p14="http://schemas.microsoft.com/office/powerpoint/2010/main" xmlns="" val="2650995371"/>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9083648A-6953-488A-A83F-6AB324834150}" type="datetimeFigureOut">
              <a:rPr lang="el-GR" smtClean="0"/>
              <a:pPr/>
              <a:t>02/12/2015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17ECF8B-9EB7-4994-B9F2-883D5D197854}" type="slidenum">
              <a:rPr lang="el-GR" smtClean="0"/>
              <a:pPr/>
              <a:t>‹#›</a:t>
            </a:fld>
            <a:endParaRPr lang="el-GR"/>
          </a:p>
        </p:txBody>
      </p:sp>
      <p:sp>
        <p:nvSpPr>
          <p:cNvPr id="8" name="Title 7"/>
          <p:cNvSpPr>
            <a:spLocks noGrp="1"/>
          </p:cNvSpPr>
          <p:nvPr>
            <p:ph type="title"/>
          </p:nvPr>
        </p:nvSpPr>
        <p:spPr/>
        <p:txBody>
          <a:bodyPr/>
          <a:lstStyle/>
          <a:p>
            <a:r>
              <a:rPr lang="el-GR" smtClean="0"/>
              <a:t>Στυλ κύριου τίτλου</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a:t>Click to edit Master title style</a:t>
            </a:r>
          </a:p>
        </p:txBody>
      </p:sp>
      <p:sp>
        <p:nvSpPr>
          <p:cNvPr id="3" name="Text Placeholder 2"/>
          <p:cNvSpPr>
            <a:spLocks noGrp="1"/>
          </p:cNvSpPr>
          <p:nvPr>
            <p:ph type="body" idx="1"/>
          </p:nvPr>
        </p:nvSpPr>
        <p:spPr>
          <a:xfrm>
            <a:off x="970507" y="685800"/>
            <a:ext cx="3772883" cy="990600"/>
          </a:xfrm>
        </p:spPr>
        <p:txBody>
          <a:bodyPr anchor="ctr">
            <a:normAutofit/>
          </a:bodyPr>
          <a:lstStyle>
            <a:lvl1pPr marL="0" indent="0">
              <a:spcBef>
                <a:spcPts val="0"/>
              </a:spcBef>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edit Master text styles</a:t>
            </a:r>
          </a:p>
        </p:txBody>
      </p:sp>
      <p:sp>
        <p:nvSpPr>
          <p:cNvPr id="4" name="Content Placeholder 3"/>
          <p:cNvSpPr>
            <a:spLocks noGrp="1"/>
          </p:cNvSpPr>
          <p:nvPr>
            <p:ph sz="half" idx="2"/>
          </p:nvPr>
        </p:nvSpPr>
        <p:spPr>
          <a:xfrm>
            <a:off x="970507" y="1676400"/>
            <a:ext cx="3772883"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5" name="Text Placeholder 4"/>
          <p:cNvSpPr>
            <a:spLocks noGrp="1"/>
          </p:cNvSpPr>
          <p:nvPr>
            <p:ph type="body" sz="quarter" idx="3"/>
          </p:nvPr>
        </p:nvSpPr>
        <p:spPr>
          <a:xfrm>
            <a:off x="4914996" y="685800"/>
            <a:ext cx="3772883" cy="990600"/>
          </a:xfrm>
        </p:spPr>
        <p:txBody>
          <a:bodyPr anchor="ctr">
            <a:normAutofit/>
          </a:bodyPr>
          <a:lstStyle>
            <a:lvl1pPr marL="0" indent="0">
              <a:spcBef>
                <a:spcPts val="0"/>
              </a:spcBef>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edit Master text styles</a:t>
            </a:r>
          </a:p>
        </p:txBody>
      </p:sp>
      <p:sp>
        <p:nvSpPr>
          <p:cNvPr id="6" name="Content Placeholder 5"/>
          <p:cNvSpPr>
            <a:spLocks noGrp="1"/>
          </p:cNvSpPr>
          <p:nvPr>
            <p:ph sz="quarter" idx="4"/>
          </p:nvPr>
        </p:nvSpPr>
        <p:spPr>
          <a:xfrm>
            <a:off x="4913805" y="1676400"/>
            <a:ext cx="3772883"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7" name="Date Placeholder 3"/>
          <p:cNvSpPr>
            <a:spLocks noGrp="1"/>
          </p:cNvSpPr>
          <p:nvPr>
            <p:ph type="dt" sz="half" idx="10"/>
          </p:nvPr>
        </p:nvSpPr>
        <p:spPr/>
        <p:txBody>
          <a:bodyPr/>
          <a:lstStyle>
            <a:lvl1pPr>
              <a:defRPr/>
            </a:lvl1pPr>
          </a:lstStyle>
          <a:p>
            <a:pPr>
              <a:defRPr/>
            </a:pPr>
            <a:fld id="{1ECC7F5B-2A75-4F6A-835E-6FE28EB276BB}" type="datetimeFigureOut">
              <a:rPr lang="en-US"/>
              <a:pPr>
                <a:defRPr/>
              </a:pPr>
              <a:t>12/2/2015</a:t>
            </a:fld>
            <a:endParaRPr dirty="0"/>
          </a:p>
        </p:txBody>
      </p:sp>
      <p:sp>
        <p:nvSpPr>
          <p:cNvPr id="8" name="Footer Placeholder 4"/>
          <p:cNvSpPr>
            <a:spLocks noGrp="1"/>
          </p:cNvSpPr>
          <p:nvPr>
            <p:ph type="ftr" sz="quarter" idx="11"/>
          </p:nvPr>
        </p:nvSpPr>
        <p:spPr/>
        <p:txBody>
          <a:bodyPr/>
          <a:lstStyle>
            <a:lvl1pPr>
              <a:defRPr/>
            </a:lvl1pPr>
          </a:lstStyle>
          <a:p>
            <a:pPr>
              <a:defRPr/>
            </a:pPr>
            <a:endParaRPr dirty="0"/>
          </a:p>
        </p:txBody>
      </p:sp>
      <p:sp>
        <p:nvSpPr>
          <p:cNvPr id="9" name="Slide Number Placeholder 5"/>
          <p:cNvSpPr>
            <a:spLocks noGrp="1"/>
          </p:cNvSpPr>
          <p:nvPr>
            <p:ph type="sldNum" sz="quarter" idx="12"/>
          </p:nvPr>
        </p:nvSpPr>
        <p:spPr/>
        <p:txBody>
          <a:bodyPr/>
          <a:lstStyle>
            <a:lvl1pPr>
              <a:defRPr/>
            </a:lvl1pPr>
          </a:lstStyle>
          <a:p>
            <a:pPr>
              <a:defRPr/>
            </a:pPr>
            <a:fld id="{41A6F298-3D3F-48CB-B039-3EFFD7F27E06}" type="slidenum">
              <a:rPr/>
              <a:pPr>
                <a:defRPr/>
              </a:pPr>
              <a:t>‹#›</a:t>
            </a:fld>
            <a:endParaRPr dirty="0"/>
          </a:p>
        </p:txBody>
      </p:sp>
    </p:spTree>
    <p:extLst>
      <p:ext uri="{BB962C8B-B14F-4D97-AF65-F5344CB8AC3E}">
        <p14:creationId xmlns:p14="http://schemas.microsoft.com/office/powerpoint/2010/main" xmlns="" val="668124542"/>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Date Placeholder 3"/>
          <p:cNvSpPr>
            <a:spLocks noGrp="1"/>
          </p:cNvSpPr>
          <p:nvPr>
            <p:ph type="dt" sz="half" idx="10"/>
          </p:nvPr>
        </p:nvSpPr>
        <p:spPr/>
        <p:txBody>
          <a:bodyPr/>
          <a:lstStyle>
            <a:lvl1pPr>
              <a:defRPr/>
            </a:lvl1pPr>
          </a:lstStyle>
          <a:p>
            <a:pPr>
              <a:defRPr/>
            </a:pPr>
            <a:fld id="{896F43CB-1A8E-478B-9C08-BCCCECB9EF55}" type="datetimeFigureOut">
              <a:rPr lang="en-US"/>
              <a:pPr>
                <a:defRPr/>
              </a:pPr>
              <a:t>12/2/2015</a:t>
            </a:fld>
            <a:endParaRPr dirty="0"/>
          </a:p>
        </p:txBody>
      </p:sp>
      <p:sp>
        <p:nvSpPr>
          <p:cNvPr id="4" name="Footer Placeholder 4"/>
          <p:cNvSpPr>
            <a:spLocks noGrp="1"/>
          </p:cNvSpPr>
          <p:nvPr>
            <p:ph type="ftr" sz="quarter" idx="11"/>
          </p:nvPr>
        </p:nvSpPr>
        <p:spPr/>
        <p:txBody>
          <a:bodyPr/>
          <a:lstStyle>
            <a:lvl1pPr>
              <a:defRPr/>
            </a:lvl1pPr>
          </a:lstStyle>
          <a:p>
            <a:pPr>
              <a:defRPr/>
            </a:pPr>
            <a:endParaRPr dirty="0"/>
          </a:p>
        </p:txBody>
      </p:sp>
      <p:sp>
        <p:nvSpPr>
          <p:cNvPr id="5" name="Slide Number Placeholder 5"/>
          <p:cNvSpPr>
            <a:spLocks noGrp="1"/>
          </p:cNvSpPr>
          <p:nvPr>
            <p:ph type="sldNum" sz="quarter" idx="12"/>
          </p:nvPr>
        </p:nvSpPr>
        <p:spPr/>
        <p:txBody>
          <a:bodyPr/>
          <a:lstStyle>
            <a:lvl1pPr>
              <a:defRPr/>
            </a:lvl1pPr>
          </a:lstStyle>
          <a:p>
            <a:pPr>
              <a:defRPr/>
            </a:pPr>
            <a:fld id="{3FD7EE73-B5B6-45D3-B900-3C30BB9DB943}" type="slidenum">
              <a:rPr/>
              <a:pPr>
                <a:defRPr/>
              </a:pPr>
              <a:t>‹#›</a:t>
            </a:fld>
            <a:endParaRPr dirty="0"/>
          </a:p>
        </p:txBody>
      </p:sp>
    </p:spTree>
    <p:extLst>
      <p:ext uri="{BB962C8B-B14F-4D97-AF65-F5344CB8AC3E}">
        <p14:creationId xmlns:p14="http://schemas.microsoft.com/office/powerpoint/2010/main" xmlns="" val="3285961375"/>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1CD8385-81EE-4580-A271-AEF1BF378507}" type="datetimeFigureOut">
              <a:rPr lang="en-US"/>
              <a:pPr>
                <a:defRPr/>
              </a:pPr>
              <a:t>12/2/2015</a:t>
            </a:fld>
            <a:endParaRPr dirty="0"/>
          </a:p>
        </p:txBody>
      </p:sp>
      <p:sp>
        <p:nvSpPr>
          <p:cNvPr id="3" name="Footer Placeholder 4"/>
          <p:cNvSpPr>
            <a:spLocks noGrp="1"/>
          </p:cNvSpPr>
          <p:nvPr>
            <p:ph type="ftr" sz="quarter" idx="11"/>
          </p:nvPr>
        </p:nvSpPr>
        <p:spPr/>
        <p:txBody>
          <a:bodyPr/>
          <a:lstStyle>
            <a:lvl1pPr>
              <a:defRPr/>
            </a:lvl1pPr>
          </a:lstStyle>
          <a:p>
            <a:pPr>
              <a:defRPr/>
            </a:pPr>
            <a:endParaRPr dirty="0"/>
          </a:p>
        </p:txBody>
      </p:sp>
      <p:sp>
        <p:nvSpPr>
          <p:cNvPr id="4" name="Slide Number Placeholder 5"/>
          <p:cNvSpPr>
            <a:spLocks noGrp="1"/>
          </p:cNvSpPr>
          <p:nvPr>
            <p:ph type="sldNum" sz="quarter" idx="12"/>
          </p:nvPr>
        </p:nvSpPr>
        <p:spPr/>
        <p:txBody>
          <a:bodyPr/>
          <a:lstStyle>
            <a:lvl1pPr>
              <a:defRPr/>
            </a:lvl1pPr>
          </a:lstStyle>
          <a:p>
            <a:pPr>
              <a:defRPr/>
            </a:pPr>
            <a:fld id="{E8F52EF9-EC33-47D8-9D0C-8DE34D78C41D}" type="slidenum">
              <a:rPr/>
              <a:pPr>
                <a:defRPr/>
              </a:pPr>
              <a:t>‹#›</a:t>
            </a:fld>
            <a:endParaRPr dirty="0"/>
          </a:p>
        </p:txBody>
      </p:sp>
    </p:spTree>
    <p:extLst>
      <p:ext uri="{BB962C8B-B14F-4D97-AF65-F5344CB8AC3E}">
        <p14:creationId xmlns:p14="http://schemas.microsoft.com/office/powerpoint/2010/main" xmlns="" val="3689909855"/>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129" y="685800"/>
            <a:ext cx="2972574" cy="4724400"/>
          </a:xfrm>
        </p:spPr>
        <p:txBody>
          <a:bodyPr>
            <a:noAutofit/>
          </a:bodyPr>
          <a:lstStyle>
            <a:lvl1pPr algn="l">
              <a:defRPr sz="3600" b="0"/>
            </a:lvl1pPr>
          </a:lstStyle>
          <a:p>
            <a:r>
              <a:rPr/>
              <a:t>Click to edit Master title style</a:t>
            </a:r>
          </a:p>
        </p:txBody>
      </p:sp>
      <p:sp>
        <p:nvSpPr>
          <p:cNvPr id="3" name="Content Placeholder 2"/>
          <p:cNvSpPr>
            <a:spLocks noGrp="1"/>
          </p:cNvSpPr>
          <p:nvPr>
            <p:ph idx="1"/>
          </p:nvPr>
        </p:nvSpPr>
        <p:spPr>
          <a:xfrm>
            <a:off x="3657363" y="685800"/>
            <a:ext cx="5029438" cy="5486400"/>
          </a:xfrm>
        </p:spPr>
        <p:txBody>
          <a:bodyPr>
            <a:normAutofit/>
          </a:bodyPr>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Text Placeholder 3"/>
          <p:cNvSpPr>
            <a:spLocks noGrp="1"/>
          </p:cNvSpPr>
          <p:nvPr>
            <p:ph type="body" sz="half" idx="2"/>
          </p:nvPr>
        </p:nvSpPr>
        <p:spPr>
          <a:xfrm>
            <a:off x="456129" y="5410200"/>
            <a:ext cx="2972574" cy="762000"/>
          </a:xfrm>
        </p:spPr>
        <p:txBody>
          <a:bodyPr>
            <a:normAutofit/>
          </a:bodyPr>
          <a:lstStyle>
            <a:lvl1pPr marL="0" indent="0">
              <a:spcBef>
                <a:spcPts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a:t>Click to edit Master text styles</a:t>
            </a:r>
          </a:p>
        </p:txBody>
      </p:sp>
      <p:sp>
        <p:nvSpPr>
          <p:cNvPr id="5" name="Date Placeholder 3"/>
          <p:cNvSpPr>
            <a:spLocks noGrp="1"/>
          </p:cNvSpPr>
          <p:nvPr>
            <p:ph type="dt" sz="half" idx="10"/>
          </p:nvPr>
        </p:nvSpPr>
        <p:spPr/>
        <p:txBody>
          <a:bodyPr/>
          <a:lstStyle>
            <a:lvl1pPr>
              <a:defRPr/>
            </a:lvl1pPr>
          </a:lstStyle>
          <a:p>
            <a:pPr>
              <a:defRPr/>
            </a:pPr>
            <a:fld id="{2C80A9AC-D10D-423E-818B-D5CFE3196BF5}" type="datetimeFigureOut">
              <a:rPr lang="en-US"/>
              <a:pPr>
                <a:defRPr/>
              </a:pPr>
              <a:t>12/2/2015</a:t>
            </a:fld>
            <a:endParaRPr dirty="0"/>
          </a:p>
        </p:txBody>
      </p:sp>
      <p:sp>
        <p:nvSpPr>
          <p:cNvPr id="6" name="Footer Placeholder 4"/>
          <p:cNvSpPr>
            <a:spLocks noGrp="1"/>
          </p:cNvSpPr>
          <p:nvPr>
            <p:ph type="ftr" sz="quarter" idx="11"/>
          </p:nvPr>
        </p:nvSpPr>
        <p:spPr/>
        <p:txBody>
          <a:bodyPr/>
          <a:lstStyle>
            <a:lvl1pPr>
              <a:defRPr/>
            </a:lvl1pPr>
          </a:lstStyle>
          <a:p>
            <a:pPr>
              <a:defRPr/>
            </a:pPr>
            <a:endParaRPr dirty="0"/>
          </a:p>
        </p:txBody>
      </p:sp>
      <p:sp>
        <p:nvSpPr>
          <p:cNvPr id="7" name="Slide Number Placeholder 5"/>
          <p:cNvSpPr>
            <a:spLocks noGrp="1"/>
          </p:cNvSpPr>
          <p:nvPr>
            <p:ph type="sldNum" sz="quarter" idx="12"/>
          </p:nvPr>
        </p:nvSpPr>
        <p:spPr/>
        <p:txBody>
          <a:bodyPr/>
          <a:lstStyle>
            <a:lvl1pPr>
              <a:defRPr/>
            </a:lvl1pPr>
          </a:lstStyle>
          <a:p>
            <a:pPr>
              <a:defRPr/>
            </a:pPr>
            <a:fld id="{1F63228A-8FB9-43C0-A35A-CD73D1FDBA30}" type="slidenum">
              <a:rPr/>
              <a:pPr>
                <a:defRPr/>
              </a:pPr>
              <a:t>‹#›</a:t>
            </a:fld>
            <a:endParaRPr dirty="0"/>
          </a:p>
        </p:txBody>
      </p:sp>
    </p:spTree>
    <p:extLst>
      <p:ext uri="{BB962C8B-B14F-4D97-AF65-F5344CB8AC3E}">
        <p14:creationId xmlns:p14="http://schemas.microsoft.com/office/powerpoint/2010/main" xmlns="" val="1488093218"/>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129" y="685800"/>
            <a:ext cx="2972574" cy="4724400"/>
          </a:xfrm>
        </p:spPr>
        <p:txBody>
          <a:bodyPr>
            <a:normAutofit/>
          </a:bodyPr>
          <a:lstStyle>
            <a:lvl1pPr algn="l">
              <a:defRPr sz="3600" b="0"/>
            </a:lvl1pPr>
          </a:lstStyle>
          <a:p>
            <a:r>
              <a:rPr/>
              <a:t>Click to edit Master title style</a:t>
            </a:r>
          </a:p>
        </p:txBody>
      </p:sp>
      <p:sp>
        <p:nvSpPr>
          <p:cNvPr id="3" name="Picture Placeholder 2"/>
          <p:cNvSpPr>
            <a:spLocks noGrp="1"/>
          </p:cNvSpPr>
          <p:nvPr>
            <p:ph type="pic" idx="1"/>
          </p:nvPr>
        </p:nvSpPr>
        <p:spPr>
          <a:xfrm>
            <a:off x="3657362" y="685800"/>
            <a:ext cx="5030510" cy="5486400"/>
          </a:xfrm>
          <a:ln w="63500">
            <a:solidFill>
              <a:schemeClr val="bg1"/>
            </a:solidFill>
            <a:miter lim="800000"/>
          </a:ln>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noProof="0" dirty="0"/>
              <a:t>Click icon to add picture</a:t>
            </a:r>
          </a:p>
        </p:txBody>
      </p:sp>
      <p:sp>
        <p:nvSpPr>
          <p:cNvPr id="4" name="Text Placeholder 3"/>
          <p:cNvSpPr>
            <a:spLocks noGrp="1"/>
          </p:cNvSpPr>
          <p:nvPr>
            <p:ph type="body" sz="half" idx="2"/>
          </p:nvPr>
        </p:nvSpPr>
        <p:spPr>
          <a:xfrm>
            <a:off x="456129" y="5410200"/>
            <a:ext cx="2972574" cy="762000"/>
          </a:xfrm>
        </p:spPr>
        <p:txBody>
          <a:bodyPr>
            <a:normAutofit/>
          </a:bodyPr>
          <a:lstStyle>
            <a:lvl1pPr marL="0" indent="0">
              <a:spcBef>
                <a:spcPts val="0"/>
              </a:spcBef>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a:t>Click to edit Master text styles</a:t>
            </a:r>
          </a:p>
        </p:txBody>
      </p:sp>
      <p:sp>
        <p:nvSpPr>
          <p:cNvPr id="5" name="Date Placeholder 3"/>
          <p:cNvSpPr>
            <a:spLocks noGrp="1"/>
          </p:cNvSpPr>
          <p:nvPr>
            <p:ph type="dt" sz="half" idx="10"/>
          </p:nvPr>
        </p:nvSpPr>
        <p:spPr/>
        <p:txBody>
          <a:bodyPr/>
          <a:lstStyle>
            <a:lvl1pPr>
              <a:defRPr/>
            </a:lvl1pPr>
          </a:lstStyle>
          <a:p>
            <a:pPr>
              <a:defRPr/>
            </a:pPr>
            <a:fld id="{A9B8716B-73AE-4B59-9161-B4411785FDF3}" type="datetimeFigureOut">
              <a:rPr lang="en-US"/>
              <a:pPr>
                <a:defRPr/>
              </a:pPr>
              <a:t>12/2/2015</a:t>
            </a:fld>
            <a:endParaRPr dirty="0"/>
          </a:p>
        </p:txBody>
      </p:sp>
      <p:sp>
        <p:nvSpPr>
          <p:cNvPr id="6" name="Footer Placeholder 4"/>
          <p:cNvSpPr>
            <a:spLocks noGrp="1"/>
          </p:cNvSpPr>
          <p:nvPr>
            <p:ph type="ftr" sz="quarter" idx="11"/>
          </p:nvPr>
        </p:nvSpPr>
        <p:spPr/>
        <p:txBody>
          <a:bodyPr/>
          <a:lstStyle>
            <a:lvl1pPr>
              <a:defRPr/>
            </a:lvl1pPr>
          </a:lstStyle>
          <a:p>
            <a:pPr>
              <a:defRPr/>
            </a:pPr>
            <a:endParaRPr dirty="0"/>
          </a:p>
        </p:txBody>
      </p:sp>
      <p:sp>
        <p:nvSpPr>
          <p:cNvPr id="7" name="Slide Number Placeholder 5"/>
          <p:cNvSpPr>
            <a:spLocks noGrp="1"/>
          </p:cNvSpPr>
          <p:nvPr>
            <p:ph type="sldNum" sz="quarter" idx="12"/>
          </p:nvPr>
        </p:nvSpPr>
        <p:spPr/>
        <p:txBody>
          <a:bodyPr/>
          <a:lstStyle>
            <a:lvl1pPr>
              <a:defRPr/>
            </a:lvl1pPr>
          </a:lstStyle>
          <a:p>
            <a:pPr>
              <a:defRPr/>
            </a:pPr>
            <a:fld id="{41B13639-391E-4638-9B78-E1B71CA9E26F}" type="slidenum">
              <a:rPr/>
              <a:pPr>
                <a:defRPr/>
              </a:pPr>
              <a:t>‹#›</a:t>
            </a:fld>
            <a:endParaRPr dirty="0"/>
          </a:p>
        </p:txBody>
      </p:sp>
    </p:spTree>
    <p:extLst>
      <p:ext uri="{BB962C8B-B14F-4D97-AF65-F5344CB8AC3E}">
        <p14:creationId xmlns:p14="http://schemas.microsoft.com/office/powerpoint/2010/main" xmlns="" val="1531942084"/>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lvl1pPr>
              <a:defRPr/>
            </a:lvl1pPr>
          </a:lstStyle>
          <a:p>
            <a:pPr>
              <a:defRPr/>
            </a:pPr>
            <a:fld id="{CCE0DAC3-C1BA-44E4-A461-24956F4779F3}" type="datetimeFigureOut">
              <a:rPr lang="en-US"/>
              <a:pPr>
                <a:defRPr/>
              </a:pPr>
              <a:t>12/2/2015</a:t>
            </a:fld>
            <a:endParaRPr dirty="0"/>
          </a:p>
        </p:txBody>
      </p:sp>
      <p:sp>
        <p:nvSpPr>
          <p:cNvPr id="5" name="Footer Placeholder 4"/>
          <p:cNvSpPr>
            <a:spLocks noGrp="1"/>
          </p:cNvSpPr>
          <p:nvPr>
            <p:ph type="ftr" sz="quarter" idx="11"/>
          </p:nvPr>
        </p:nvSpPr>
        <p:spPr/>
        <p:txBody>
          <a:bodyPr/>
          <a:lstStyle>
            <a:lvl1pPr>
              <a:defRPr/>
            </a:lvl1pPr>
          </a:lstStyle>
          <a:p>
            <a:pPr>
              <a:defRPr/>
            </a:pPr>
            <a:endParaRPr dirty="0"/>
          </a:p>
        </p:txBody>
      </p:sp>
      <p:sp>
        <p:nvSpPr>
          <p:cNvPr id="6" name="Slide Number Placeholder 5"/>
          <p:cNvSpPr>
            <a:spLocks noGrp="1"/>
          </p:cNvSpPr>
          <p:nvPr>
            <p:ph type="sldNum" sz="quarter" idx="12"/>
          </p:nvPr>
        </p:nvSpPr>
        <p:spPr/>
        <p:txBody>
          <a:bodyPr/>
          <a:lstStyle>
            <a:lvl1pPr>
              <a:defRPr/>
            </a:lvl1pPr>
          </a:lstStyle>
          <a:p>
            <a:pPr>
              <a:defRPr/>
            </a:pPr>
            <a:fld id="{3B8F0397-4047-4ACF-99AB-DD1DB3B76E5A}" type="slidenum">
              <a:rPr/>
              <a:pPr>
                <a:defRPr/>
              </a:pPr>
              <a:t>‹#›</a:t>
            </a:fld>
            <a:endParaRPr dirty="0"/>
          </a:p>
        </p:txBody>
      </p:sp>
    </p:spTree>
    <p:extLst>
      <p:ext uri="{BB962C8B-B14F-4D97-AF65-F5344CB8AC3E}">
        <p14:creationId xmlns:p14="http://schemas.microsoft.com/office/powerpoint/2010/main" xmlns="" val="290632538"/>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16069" y="685800"/>
            <a:ext cx="971804" cy="5486400"/>
          </a:xfrm>
        </p:spPr>
        <p:txBody>
          <a:bodyPr vert="eaVert"/>
          <a:lstStyle/>
          <a:p>
            <a:r>
              <a:rPr/>
              <a:t>Click to edit Master title style</a:t>
            </a:r>
          </a:p>
        </p:txBody>
      </p:sp>
      <p:sp>
        <p:nvSpPr>
          <p:cNvPr id="3" name="Vertical Text Placeholder 2"/>
          <p:cNvSpPr>
            <a:spLocks noGrp="1"/>
          </p:cNvSpPr>
          <p:nvPr>
            <p:ph type="body" orient="vert" idx="1"/>
          </p:nvPr>
        </p:nvSpPr>
        <p:spPr>
          <a:xfrm>
            <a:off x="456135" y="685800"/>
            <a:ext cx="7107541" cy="5486400"/>
          </a:xfrm>
        </p:spPr>
        <p:txBody>
          <a:bodyPr vert="eaVert"/>
          <a:lstStyle>
            <a:lvl5pPr>
              <a:defRPr/>
            </a:lvl5pPr>
            <a:lvl6pPr>
              <a:defRPr/>
            </a:lvl6pPr>
            <a:lvl7pPr>
              <a:defRPr/>
            </a:lvl7pPr>
            <a:lvl8pPr>
              <a:defRPr baseline="0"/>
            </a:lvl8pPr>
            <a:lvl9pPr>
              <a:defRPr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lvl1pPr>
              <a:defRPr/>
            </a:lvl1pPr>
          </a:lstStyle>
          <a:p>
            <a:pPr>
              <a:defRPr/>
            </a:pPr>
            <a:fld id="{24B7A3C7-188C-4A65-BA28-796D099E78C4}" type="datetimeFigureOut">
              <a:rPr lang="en-US"/>
              <a:pPr>
                <a:defRPr/>
              </a:pPr>
              <a:t>12/2/2015</a:t>
            </a:fld>
            <a:endParaRPr dirty="0"/>
          </a:p>
        </p:txBody>
      </p:sp>
      <p:sp>
        <p:nvSpPr>
          <p:cNvPr id="5" name="Footer Placeholder 4"/>
          <p:cNvSpPr>
            <a:spLocks noGrp="1"/>
          </p:cNvSpPr>
          <p:nvPr>
            <p:ph type="ftr" sz="quarter" idx="11"/>
          </p:nvPr>
        </p:nvSpPr>
        <p:spPr/>
        <p:txBody>
          <a:bodyPr/>
          <a:lstStyle>
            <a:lvl1pPr>
              <a:defRPr/>
            </a:lvl1pPr>
          </a:lstStyle>
          <a:p>
            <a:pPr>
              <a:defRPr/>
            </a:pPr>
            <a:endParaRPr dirty="0"/>
          </a:p>
        </p:txBody>
      </p:sp>
      <p:sp>
        <p:nvSpPr>
          <p:cNvPr id="6" name="Slide Number Placeholder 5"/>
          <p:cNvSpPr>
            <a:spLocks noGrp="1"/>
          </p:cNvSpPr>
          <p:nvPr>
            <p:ph type="sldNum" sz="quarter" idx="12"/>
          </p:nvPr>
        </p:nvSpPr>
        <p:spPr/>
        <p:txBody>
          <a:bodyPr/>
          <a:lstStyle>
            <a:lvl1pPr>
              <a:defRPr/>
            </a:lvl1pPr>
          </a:lstStyle>
          <a:p>
            <a:pPr>
              <a:defRPr/>
            </a:pPr>
            <a:fld id="{EE7607CE-E57E-4FFC-93C8-51FA90D4AD1A}" type="slidenum">
              <a:rPr/>
              <a:pPr>
                <a:defRPr/>
              </a:pPr>
              <a:t>‹#›</a:t>
            </a:fld>
            <a:endParaRPr dirty="0"/>
          </a:p>
        </p:txBody>
      </p:sp>
    </p:spTree>
    <p:extLst>
      <p:ext uri="{BB962C8B-B14F-4D97-AF65-F5344CB8AC3E}">
        <p14:creationId xmlns:p14="http://schemas.microsoft.com/office/powerpoint/2010/main" xmlns="" val="3678825144"/>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27" y="5105400"/>
            <a:ext cx="8230553" cy="10668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970612" y="685800"/>
            <a:ext cx="3801465"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886407" y="685800"/>
            <a:ext cx="3801465"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lvl1pPr>
              <a:defRPr/>
            </a:lvl1pPr>
          </a:lstStyle>
          <a:p>
            <a:pPr>
              <a:defRPr/>
            </a:pPr>
            <a:fld id="{4CDF92E4-F2E4-4D88-920D-2E4A225C385B}" type="datetimeFigureOut">
              <a:rPr lang="en-US"/>
              <a:pPr>
                <a:defRPr/>
              </a:pPr>
              <a:t>12/2/2015</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l-GR"/>
          </a:p>
        </p:txBody>
      </p:sp>
      <p:sp>
        <p:nvSpPr>
          <p:cNvPr id="7" name="Slide Number Placeholder 6"/>
          <p:cNvSpPr>
            <a:spLocks noGrp="1"/>
          </p:cNvSpPr>
          <p:nvPr>
            <p:ph type="sldNum" sz="quarter" idx="12"/>
          </p:nvPr>
        </p:nvSpPr>
        <p:spPr/>
        <p:txBody>
          <a:bodyPr/>
          <a:lstStyle>
            <a:lvl1pPr>
              <a:defRPr/>
            </a:lvl1pPr>
          </a:lstStyle>
          <a:p>
            <a:pPr>
              <a:defRPr/>
            </a:pPr>
            <a:fld id="{C19FCE36-E9F7-4F13-BBD1-7D7A394CBB88}" type="slidenum">
              <a:rPr lang="el-GR"/>
              <a:pPr>
                <a:defRPr/>
              </a:pPr>
              <a:t>‹#›</a:t>
            </a:fld>
            <a:endParaRPr lang="el-GR"/>
          </a:p>
        </p:txBody>
      </p:sp>
    </p:spTree>
    <p:extLst>
      <p:ext uri="{BB962C8B-B14F-4D97-AF65-F5344CB8AC3E}">
        <p14:creationId xmlns:p14="http://schemas.microsoft.com/office/powerpoint/2010/main" xmlns="" val="211605128"/>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327" y="5105400"/>
            <a:ext cx="8230553" cy="1066800"/>
          </a:xfrm>
        </p:spPr>
        <p:txBody>
          <a:bodyPr/>
          <a:lstStyle/>
          <a:p>
            <a:r>
              <a:rPr lang="en-US"/>
              <a:t>Click to edit Master title style</a:t>
            </a:r>
            <a:endParaRPr lang="el-GR"/>
          </a:p>
        </p:txBody>
      </p:sp>
      <p:sp>
        <p:nvSpPr>
          <p:cNvPr id="3" name="Table Placeholder 2"/>
          <p:cNvSpPr>
            <a:spLocks noGrp="1"/>
          </p:cNvSpPr>
          <p:nvPr>
            <p:ph type="tbl" idx="1"/>
          </p:nvPr>
        </p:nvSpPr>
        <p:spPr>
          <a:xfrm>
            <a:off x="970612" y="685800"/>
            <a:ext cx="7717260" cy="4191000"/>
          </a:xfrm>
        </p:spPr>
        <p:txBody>
          <a:bodyPr/>
          <a:lstStyle/>
          <a:p>
            <a:pPr lvl="0"/>
            <a:endParaRPr lang="el-GR" noProof="0"/>
          </a:p>
        </p:txBody>
      </p:sp>
      <p:sp>
        <p:nvSpPr>
          <p:cNvPr id="4" name="Date Placeholder 3"/>
          <p:cNvSpPr>
            <a:spLocks noGrp="1"/>
          </p:cNvSpPr>
          <p:nvPr>
            <p:ph type="dt" sz="half" idx="10"/>
          </p:nvPr>
        </p:nvSpPr>
        <p:spPr/>
        <p:txBody>
          <a:bodyPr/>
          <a:lstStyle>
            <a:lvl1pPr>
              <a:defRPr/>
            </a:lvl1pPr>
          </a:lstStyle>
          <a:p>
            <a:pPr>
              <a:defRPr/>
            </a:pPr>
            <a:fld id="{356E6706-FA5D-4DDF-9F15-958B744E43D0}" type="datetimeFigureOut">
              <a:rPr lang="en-US"/>
              <a:pPr>
                <a:defRPr/>
              </a:pPr>
              <a:t>12/2/2015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F31D1A76-4719-48F6-8169-15C972F48640}" type="slidenum">
              <a:rPr lang="el-GR"/>
              <a:pPr>
                <a:defRPr/>
              </a:pPr>
              <a:t>‹#›</a:t>
            </a:fld>
            <a:endParaRPr lang="el-GR"/>
          </a:p>
        </p:txBody>
      </p:sp>
    </p:spTree>
    <p:extLst>
      <p:ext uri="{BB962C8B-B14F-4D97-AF65-F5344CB8AC3E}">
        <p14:creationId xmlns:p14="http://schemas.microsoft.com/office/powerpoint/2010/main" xmlns="" val="2196287918"/>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showMasterPhAnim="0" type="title" preserve="1">
  <p:cSld name="Διαφάνεια τίτλου">
    <p:spTree>
      <p:nvGrpSpPr>
        <p:cNvPr id="1" name=""/>
        <p:cNvGrpSpPr/>
        <p:nvPr/>
      </p:nvGrpSpPr>
      <p:grpSpPr>
        <a:xfrm>
          <a:off x="0" y="0"/>
          <a:ext cx="0" cy="0"/>
          <a:chOff x="0" y="0"/>
          <a:chExt cx="0" cy="0"/>
        </a:xfrm>
      </p:grpSpPr>
      <p:grpSp>
        <p:nvGrpSpPr>
          <p:cNvPr id="154626" name="Group 2"/>
          <p:cNvGrpSpPr>
            <a:grpSpLocks/>
          </p:cNvGrpSpPr>
          <p:nvPr/>
        </p:nvGrpSpPr>
        <p:grpSpPr bwMode="auto">
          <a:xfrm>
            <a:off x="0" y="0"/>
            <a:ext cx="9144000" cy="6934200"/>
            <a:chOff x="0" y="0"/>
            <a:chExt cx="5760" cy="4368"/>
          </a:xfrm>
        </p:grpSpPr>
        <p:sp>
          <p:nvSpPr>
            <p:cNvPr id="154627" name="Freeform 3"/>
            <p:cNvSpPr>
              <a:spLocks/>
            </p:cNvSpPr>
            <p:nvPr/>
          </p:nvSpPr>
          <p:spPr bwMode="hidden">
            <a:xfrm>
              <a:off x="0" y="2208"/>
              <a:ext cx="2515" cy="1970"/>
            </a:xfrm>
            <a:custGeom>
              <a:avLst/>
              <a:gdLst>
                <a:gd name="T0" fmla="*/ 744 w 2515"/>
                <a:gd name="T1" fmla="*/ 1669 h 1970"/>
                <a:gd name="T2" fmla="*/ 852 w 2515"/>
                <a:gd name="T3" fmla="*/ 1400 h 1970"/>
                <a:gd name="T4" fmla="*/ 876 w 2515"/>
                <a:gd name="T5" fmla="*/ 1171 h 1970"/>
                <a:gd name="T6" fmla="*/ 979 w 2515"/>
                <a:gd name="T7" fmla="*/ 1370 h 1970"/>
                <a:gd name="T8" fmla="*/ 1231 w 2515"/>
                <a:gd name="T9" fmla="*/ 1621 h 1970"/>
                <a:gd name="T10" fmla="*/ 1471 w 2515"/>
                <a:gd name="T11" fmla="*/ 1693 h 1970"/>
                <a:gd name="T12" fmla="*/ 1819 w 2515"/>
                <a:gd name="T13" fmla="*/ 1678 h 1970"/>
                <a:gd name="T14" fmla="*/ 1893 w 2515"/>
                <a:gd name="T15" fmla="*/ 1513 h 1970"/>
                <a:gd name="T16" fmla="*/ 1874 w 2515"/>
                <a:gd name="T17" fmla="*/ 1285 h 1970"/>
                <a:gd name="T18" fmla="*/ 1783 w 2515"/>
                <a:gd name="T19" fmla="*/ 967 h 1970"/>
                <a:gd name="T20" fmla="*/ 1289 w 2515"/>
                <a:gd name="T21" fmla="*/ 873 h 1970"/>
                <a:gd name="T22" fmla="*/ 1549 w 2515"/>
                <a:gd name="T23" fmla="*/ 745 h 1970"/>
                <a:gd name="T24" fmla="*/ 1753 w 2515"/>
                <a:gd name="T25" fmla="*/ 732 h 1970"/>
                <a:gd name="T26" fmla="*/ 2107 w 2515"/>
                <a:gd name="T27" fmla="*/ 618 h 1970"/>
                <a:gd name="T28" fmla="*/ 2377 w 2515"/>
                <a:gd name="T29" fmla="*/ 438 h 1970"/>
                <a:gd name="T30" fmla="*/ 2420 w 2515"/>
                <a:gd name="T31" fmla="*/ 343 h 1970"/>
                <a:gd name="T32" fmla="*/ 2077 w 2515"/>
                <a:gd name="T33" fmla="*/ 331 h 1970"/>
                <a:gd name="T34" fmla="*/ 1951 w 2515"/>
                <a:gd name="T35" fmla="*/ 301 h 1970"/>
                <a:gd name="T36" fmla="*/ 1645 w 2515"/>
                <a:gd name="T37" fmla="*/ 289 h 1970"/>
                <a:gd name="T38" fmla="*/ 1297 w 2515"/>
                <a:gd name="T39" fmla="*/ 408 h 1970"/>
                <a:gd name="T40" fmla="*/ 1308 w 2515"/>
                <a:gd name="T41" fmla="*/ 337 h 1970"/>
                <a:gd name="T42" fmla="*/ 1453 w 2515"/>
                <a:gd name="T43" fmla="*/ 168 h 1970"/>
                <a:gd name="T44" fmla="*/ 1477 w 2515"/>
                <a:gd name="T45" fmla="*/ 36 h 1970"/>
                <a:gd name="T46" fmla="*/ 1417 w 2515"/>
                <a:gd name="T47" fmla="*/ 24 h 1970"/>
                <a:gd name="T48" fmla="*/ 1189 w 2515"/>
                <a:gd name="T49" fmla="*/ 102 h 1970"/>
                <a:gd name="T50" fmla="*/ 1026 w 2515"/>
                <a:gd name="T51" fmla="*/ 144 h 1970"/>
                <a:gd name="T52" fmla="*/ 889 w 2515"/>
                <a:gd name="T53" fmla="*/ 331 h 1970"/>
                <a:gd name="T54" fmla="*/ 726 w 2515"/>
                <a:gd name="T55" fmla="*/ 480 h 1970"/>
                <a:gd name="T56" fmla="*/ 643 w 2515"/>
                <a:gd name="T57" fmla="*/ 540 h 1970"/>
                <a:gd name="T58" fmla="*/ 600 w 2515"/>
                <a:gd name="T59" fmla="*/ 516 h 1970"/>
                <a:gd name="T60" fmla="*/ 552 w 2515"/>
                <a:gd name="T61" fmla="*/ 486 h 1970"/>
                <a:gd name="T62" fmla="*/ 528 w 2515"/>
                <a:gd name="T63" fmla="*/ 462 h 1970"/>
                <a:gd name="T64" fmla="*/ 474 w 2515"/>
                <a:gd name="T65" fmla="*/ 426 h 1970"/>
                <a:gd name="T66" fmla="*/ 415 w 2515"/>
                <a:gd name="T67" fmla="*/ 390 h 1970"/>
                <a:gd name="T68" fmla="*/ 366 w 2515"/>
                <a:gd name="T69" fmla="*/ 366 h 1970"/>
                <a:gd name="T70" fmla="*/ 192 w 2515"/>
                <a:gd name="T71" fmla="*/ 234 h 1970"/>
                <a:gd name="T72" fmla="*/ 570 w 2515"/>
                <a:gd name="T73" fmla="*/ 564 h 1970"/>
                <a:gd name="T74" fmla="*/ 444 w 2515"/>
                <a:gd name="T75" fmla="*/ 732 h 1970"/>
                <a:gd name="T76" fmla="*/ 318 w 2515"/>
                <a:gd name="T77" fmla="*/ 787 h 1970"/>
                <a:gd name="T78" fmla="*/ 127 w 2515"/>
                <a:gd name="T79" fmla="*/ 853 h 1970"/>
                <a:gd name="T80" fmla="*/ 0 w 2515"/>
                <a:gd name="T81" fmla="*/ 1165 h 1970"/>
                <a:gd name="T82" fmla="*/ 372 w 2515"/>
                <a:gd name="T83" fmla="*/ 1015 h 1970"/>
                <a:gd name="T84" fmla="*/ 222 w 2515"/>
                <a:gd name="T85" fmla="*/ 1262 h 1970"/>
                <a:gd name="T86" fmla="*/ 139 w 2515"/>
                <a:gd name="T87" fmla="*/ 1459 h 1970"/>
                <a:gd name="T88" fmla="*/ 102 w 2515"/>
                <a:gd name="T89" fmla="*/ 1495 h 1970"/>
                <a:gd name="T90" fmla="*/ 84 w 2515"/>
                <a:gd name="T91" fmla="*/ 1519 h 1970"/>
                <a:gd name="T92" fmla="*/ 96 w 2515"/>
                <a:gd name="T93" fmla="*/ 1537 h 1970"/>
                <a:gd name="T94" fmla="*/ 127 w 2515"/>
                <a:gd name="T95" fmla="*/ 1567 h 1970"/>
                <a:gd name="T96" fmla="*/ 145 w 2515"/>
                <a:gd name="T97" fmla="*/ 1633 h 1970"/>
                <a:gd name="T98" fmla="*/ 156 w 2515"/>
                <a:gd name="T99" fmla="*/ 1693 h 1970"/>
                <a:gd name="T100" fmla="*/ 162 w 2515"/>
                <a:gd name="T101" fmla="*/ 1723 h 1970"/>
                <a:gd name="T102" fmla="*/ 216 w 2515"/>
                <a:gd name="T103" fmla="*/ 1802 h 1970"/>
                <a:gd name="T104" fmla="*/ 228 w 2515"/>
                <a:gd name="T105" fmla="*/ 1850 h 1970"/>
                <a:gd name="T106" fmla="*/ 240 w 2515"/>
                <a:gd name="T107" fmla="*/ 1904 h 1970"/>
                <a:gd name="T108" fmla="*/ 246 w 2515"/>
                <a:gd name="T109" fmla="*/ 1922 h 1970"/>
                <a:gd name="T110" fmla="*/ 258 w 2515"/>
                <a:gd name="T111" fmla="*/ 1970 h 1970"/>
                <a:gd name="T112" fmla="*/ 462 w 2515"/>
                <a:gd name="T113" fmla="*/ 1922 h 1970"/>
                <a:gd name="T114" fmla="*/ 624 w 2515"/>
                <a:gd name="T115" fmla="*/ 1778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28" name="Freeform 4"/>
            <p:cNvSpPr>
              <a:spLocks/>
            </p:cNvSpPr>
            <p:nvPr/>
          </p:nvSpPr>
          <p:spPr bwMode="hidden">
            <a:xfrm>
              <a:off x="0" y="2496"/>
              <a:ext cx="2112" cy="1604"/>
            </a:xfrm>
            <a:custGeom>
              <a:avLst/>
              <a:gdLst>
                <a:gd name="T0" fmla="*/ 580 w 2123"/>
                <a:gd name="T1" fmla="*/ 1043 h 1696"/>
                <a:gd name="T2" fmla="*/ 544 w 2123"/>
                <a:gd name="T3" fmla="*/ 683 h 1696"/>
                <a:gd name="T4" fmla="*/ 670 w 2123"/>
                <a:gd name="T5" fmla="*/ 395 h 1696"/>
                <a:gd name="T6" fmla="*/ 927 w 2123"/>
                <a:gd name="T7" fmla="*/ 587 h 1696"/>
                <a:gd name="T8" fmla="*/ 1214 w 2123"/>
                <a:gd name="T9" fmla="*/ 869 h 1696"/>
                <a:gd name="T10" fmla="*/ 1483 w 2123"/>
                <a:gd name="T11" fmla="*/ 1109 h 1696"/>
                <a:gd name="T12" fmla="*/ 1800 w 2123"/>
                <a:gd name="T13" fmla="*/ 1360 h 1696"/>
                <a:gd name="T14" fmla="*/ 1883 w 2123"/>
                <a:gd name="T15" fmla="*/ 1414 h 1696"/>
                <a:gd name="T16" fmla="*/ 1836 w 2123"/>
                <a:gd name="T17" fmla="*/ 1354 h 1696"/>
                <a:gd name="T18" fmla="*/ 1411 w 2123"/>
                <a:gd name="T19" fmla="*/ 1001 h 1696"/>
                <a:gd name="T20" fmla="*/ 1088 w 2123"/>
                <a:gd name="T21" fmla="*/ 683 h 1696"/>
                <a:gd name="T22" fmla="*/ 723 w 2123"/>
                <a:gd name="T23" fmla="*/ 329 h 1696"/>
                <a:gd name="T24" fmla="*/ 999 w 2123"/>
                <a:gd name="T25" fmla="*/ 311 h 1696"/>
                <a:gd name="T26" fmla="*/ 1286 w 2123"/>
                <a:gd name="T27" fmla="*/ 317 h 1696"/>
                <a:gd name="T28" fmla="*/ 1614 w 2123"/>
                <a:gd name="T29" fmla="*/ 269 h 1696"/>
                <a:gd name="T30" fmla="*/ 2123 w 2123"/>
                <a:gd name="T31" fmla="*/ 197 h 1696"/>
                <a:gd name="T32" fmla="*/ 2075 w 2123"/>
                <a:gd name="T33" fmla="*/ 173 h 1696"/>
                <a:gd name="T34" fmla="*/ 1543 w 2123"/>
                <a:gd name="T35" fmla="*/ 257 h 1696"/>
                <a:gd name="T36" fmla="*/ 1208 w 2123"/>
                <a:gd name="T37" fmla="*/ 275 h 1696"/>
                <a:gd name="T38" fmla="*/ 759 w 2123"/>
                <a:gd name="T39" fmla="*/ 257 h 1696"/>
                <a:gd name="T40" fmla="*/ 819 w 2123"/>
                <a:gd name="T41" fmla="*/ 227 h 1696"/>
                <a:gd name="T42" fmla="*/ 1142 w 2123"/>
                <a:gd name="T43" fmla="*/ 0 h 1696"/>
                <a:gd name="T44" fmla="*/ 1088 w 2123"/>
                <a:gd name="T45" fmla="*/ 30 h 1696"/>
                <a:gd name="T46" fmla="*/ 1010 w 2123"/>
                <a:gd name="T47" fmla="*/ 84 h 1696"/>
                <a:gd name="T48" fmla="*/ 855 w 2123"/>
                <a:gd name="T49" fmla="*/ 191 h 1696"/>
                <a:gd name="T50" fmla="*/ 670 w 2123"/>
                <a:gd name="T51" fmla="*/ 281 h 1696"/>
                <a:gd name="T52" fmla="*/ 634 w 2123"/>
                <a:gd name="T53" fmla="*/ 359 h 1696"/>
                <a:gd name="T54" fmla="*/ 305 w 2123"/>
                <a:gd name="T55" fmla="*/ 587 h 1696"/>
                <a:gd name="T56" fmla="*/ 0 w 2123"/>
                <a:gd name="T57" fmla="*/ 725 h 1696"/>
                <a:gd name="T58" fmla="*/ 0 w 2123"/>
                <a:gd name="T59" fmla="*/ 731 h 1696"/>
                <a:gd name="T60" fmla="*/ 0 w 2123"/>
                <a:gd name="T61" fmla="*/ 767 h 1696"/>
                <a:gd name="T62" fmla="*/ 299 w 2123"/>
                <a:gd name="T63" fmla="*/ 635 h 1696"/>
                <a:gd name="T64" fmla="*/ 592 w 2123"/>
                <a:gd name="T65" fmla="*/ 431 h 1696"/>
                <a:gd name="T66" fmla="*/ 508 w 2123"/>
                <a:gd name="T67" fmla="*/ 671 h 1696"/>
                <a:gd name="T68" fmla="*/ 526 w 2123"/>
                <a:gd name="T69" fmla="*/ 995 h 1696"/>
                <a:gd name="T70" fmla="*/ 460 w 2123"/>
                <a:gd name="T71" fmla="*/ 1168 h 1696"/>
                <a:gd name="T72" fmla="*/ 329 w 2123"/>
                <a:gd name="T73" fmla="*/ 1480 h 1696"/>
                <a:gd name="T74" fmla="*/ 323 w 2123"/>
                <a:gd name="T75" fmla="*/ 1696 h 1696"/>
                <a:gd name="T76" fmla="*/ 329 w 2123"/>
                <a:gd name="T77" fmla="*/ 1696 h 1696"/>
                <a:gd name="T78" fmla="*/ 347 w 2123"/>
                <a:gd name="T79" fmla="*/ 1552 h 1696"/>
                <a:gd name="T80" fmla="*/ 580 w 2123"/>
                <a:gd name="T81" fmla="*/ 1043 h 1696"/>
                <a:gd name="T82" fmla="*/ 580 w 2123"/>
                <a:gd name="T83" fmla="*/ 1043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29"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30" name="Freeform 6"/>
            <p:cNvSpPr>
              <a:spLocks/>
            </p:cNvSpPr>
            <p:nvPr/>
          </p:nvSpPr>
          <p:spPr bwMode="hidden">
            <a:xfrm>
              <a:off x="0" y="524"/>
              <a:ext cx="973" cy="1195"/>
            </a:xfrm>
            <a:custGeom>
              <a:avLst/>
              <a:gdLst>
                <a:gd name="T0" fmla="*/ 323 w 969"/>
                <a:gd name="T1" fmla="*/ 1186 h 1192"/>
                <a:gd name="T2" fmla="*/ 490 w 969"/>
                <a:gd name="T3" fmla="*/ 1192 h 1192"/>
                <a:gd name="T4" fmla="*/ 580 w 969"/>
                <a:gd name="T5" fmla="*/ 1150 h 1192"/>
                <a:gd name="T6" fmla="*/ 813 w 969"/>
                <a:gd name="T7" fmla="*/ 1085 h 1192"/>
                <a:gd name="T8" fmla="*/ 933 w 969"/>
                <a:gd name="T9" fmla="*/ 1055 h 1192"/>
                <a:gd name="T10" fmla="*/ 759 w 969"/>
                <a:gd name="T11" fmla="*/ 989 h 1192"/>
                <a:gd name="T12" fmla="*/ 556 w 969"/>
                <a:gd name="T13" fmla="*/ 953 h 1192"/>
                <a:gd name="T14" fmla="*/ 197 w 969"/>
                <a:gd name="T15" fmla="*/ 971 h 1192"/>
                <a:gd name="T16" fmla="*/ 299 w 969"/>
                <a:gd name="T17" fmla="*/ 893 h 1192"/>
                <a:gd name="T18" fmla="*/ 496 w 969"/>
                <a:gd name="T19" fmla="*/ 803 h 1192"/>
                <a:gd name="T20" fmla="*/ 694 w 969"/>
                <a:gd name="T21" fmla="*/ 671 h 1192"/>
                <a:gd name="T22" fmla="*/ 700 w 969"/>
                <a:gd name="T23" fmla="*/ 671 h 1192"/>
                <a:gd name="T24" fmla="*/ 712 w 969"/>
                <a:gd name="T25" fmla="*/ 665 h 1192"/>
                <a:gd name="T26" fmla="*/ 753 w 969"/>
                <a:gd name="T27" fmla="*/ 647 h 1192"/>
                <a:gd name="T28" fmla="*/ 777 w 969"/>
                <a:gd name="T29" fmla="*/ 641 h 1192"/>
                <a:gd name="T30" fmla="*/ 789 w 969"/>
                <a:gd name="T31" fmla="*/ 629 h 1192"/>
                <a:gd name="T32" fmla="*/ 795 w 969"/>
                <a:gd name="T33" fmla="*/ 617 h 1192"/>
                <a:gd name="T34" fmla="*/ 789 w 969"/>
                <a:gd name="T35" fmla="*/ 611 h 1192"/>
                <a:gd name="T36" fmla="*/ 783 w 969"/>
                <a:gd name="T37" fmla="*/ 599 h 1192"/>
                <a:gd name="T38" fmla="*/ 783 w 969"/>
                <a:gd name="T39" fmla="*/ 575 h 1192"/>
                <a:gd name="T40" fmla="*/ 795 w 969"/>
                <a:gd name="T41" fmla="*/ 545 h 1192"/>
                <a:gd name="T42" fmla="*/ 807 w 969"/>
                <a:gd name="T43" fmla="*/ 515 h 1192"/>
                <a:gd name="T44" fmla="*/ 825 w 969"/>
                <a:gd name="T45" fmla="*/ 485 h 1192"/>
                <a:gd name="T46" fmla="*/ 837 w 969"/>
                <a:gd name="T47" fmla="*/ 455 h 1192"/>
                <a:gd name="T48" fmla="*/ 843 w 969"/>
                <a:gd name="T49" fmla="*/ 437 h 1192"/>
                <a:gd name="T50" fmla="*/ 849 w 969"/>
                <a:gd name="T51" fmla="*/ 431 h 1192"/>
                <a:gd name="T52" fmla="*/ 849 w 969"/>
                <a:gd name="T53" fmla="*/ 347 h 1192"/>
                <a:gd name="T54" fmla="*/ 849 w 969"/>
                <a:gd name="T55" fmla="*/ 341 h 1192"/>
                <a:gd name="T56" fmla="*/ 855 w 969"/>
                <a:gd name="T57" fmla="*/ 335 h 1192"/>
                <a:gd name="T58" fmla="*/ 873 w 969"/>
                <a:gd name="T59" fmla="*/ 305 h 1192"/>
                <a:gd name="T60" fmla="*/ 885 w 969"/>
                <a:gd name="T61" fmla="*/ 269 h 1192"/>
                <a:gd name="T62" fmla="*/ 897 w 969"/>
                <a:gd name="T63" fmla="*/ 239 h 1192"/>
                <a:gd name="T64" fmla="*/ 903 w 969"/>
                <a:gd name="T65" fmla="*/ 227 h 1192"/>
                <a:gd name="T66" fmla="*/ 909 w 969"/>
                <a:gd name="T67" fmla="*/ 215 h 1192"/>
                <a:gd name="T68" fmla="*/ 927 w 969"/>
                <a:gd name="T69" fmla="*/ 173 h 1192"/>
                <a:gd name="T70" fmla="*/ 945 w 969"/>
                <a:gd name="T71" fmla="*/ 137 h 1192"/>
                <a:gd name="T72" fmla="*/ 951 w 969"/>
                <a:gd name="T73" fmla="*/ 125 h 1192"/>
                <a:gd name="T74" fmla="*/ 951 w 969"/>
                <a:gd name="T75" fmla="*/ 119 h 1192"/>
                <a:gd name="T76" fmla="*/ 969 w 969"/>
                <a:gd name="T77" fmla="*/ 0 h 1192"/>
                <a:gd name="T78" fmla="*/ 945 w 969"/>
                <a:gd name="T79" fmla="*/ 47 h 1192"/>
                <a:gd name="T80" fmla="*/ 783 w 969"/>
                <a:gd name="T81" fmla="*/ 113 h 1192"/>
                <a:gd name="T82" fmla="*/ 706 w 969"/>
                <a:gd name="T83" fmla="*/ 161 h 1192"/>
                <a:gd name="T84" fmla="*/ 460 w 969"/>
                <a:gd name="T85" fmla="*/ 233 h 1192"/>
                <a:gd name="T86" fmla="*/ 281 w 969"/>
                <a:gd name="T87" fmla="*/ 287 h 1192"/>
                <a:gd name="T88" fmla="*/ 173 w 969"/>
                <a:gd name="T89" fmla="*/ 293 h 1192"/>
                <a:gd name="T90" fmla="*/ 12 w 969"/>
                <a:gd name="T91" fmla="*/ 485 h 1192"/>
                <a:gd name="T92" fmla="*/ 0 w 969"/>
                <a:gd name="T93" fmla="*/ 509 h 1192"/>
                <a:gd name="T94" fmla="*/ 0 w 969"/>
                <a:gd name="T95" fmla="*/ 1186 h 1192"/>
                <a:gd name="T96" fmla="*/ 96 w 969"/>
                <a:gd name="T97" fmla="*/ 1180 h 1192"/>
                <a:gd name="T98" fmla="*/ 323 w 969"/>
                <a:gd name="T99" fmla="*/ 1186 h 1192"/>
                <a:gd name="T100" fmla="*/ 323 w 969"/>
                <a:gd name="T101" fmla="*/ 1186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31"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32" name="Freeform 8"/>
            <p:cNvSpPr>
              <a:spLocks/>
            </p:cNvSpPr>
            <p:nvPr/>
          </p:nvSpPr>
          <p:spPr bwMode="hidden">
            <a:xfrm>
              <a:off x="3525" y="1"/>
              <a:ext cx="2185" cy="1508"/>
            </a:xfrm>
            <a:custGeom>
              <a:avLst/>
              <a:gdLst>
                <a:gd name="T0" fmla="*/ 1034 w 2176"/>
                <a:gd name="T1" fmla="*/ 767 h 1505"/>
                <a:gd name="T2" fmla="*/ 1190 w 2176"/>
                <a:gd name="T3" fmla="*/ 1235 h 1505"/>
                <a:gd name="T4" fmla="*/ 956 w 2176"/>
                <a:gd name="T5" fmla="*/ 1193 h 1505"/>
                <a:gd name="T6" fmla="*/ 723 w 2176"/>
                <a:gd name="T7" fmla="*/ 1127 h 1505"/>
                <a:gd name="T8" fmla="*/ 442 w 2176"/>
                <a:gd name="T9" fmla="*/ 1109 h 1505"/>
                <a:gd name="T10" fmla="*/ 0 w 2176"/>
                <a:gd name="T11" fmla="*/ 1079 h 1505"/>
                <a:gd name="T12" fmla="*/ 30 w 2176"/>
                <a:gd name="T13" fmla="*/ 1115 h 1505"/>
                <a:gd name="T14" fmla="*/ 496 w 2176"/>
                <a:gd name="T15" fmla="*/ 1133 h 1505"/>
                <a:gd name="T16" fmla="*/ 777 w 2176"/>
                <a:gd name="T17" fmla="*/ 1187 h 1505"/>
                <a:gd name="T18" fmla="*/ 1130 w 2176"/>
                <a:gd name="T19" fmla="*/ 1301 h 1505"/>
                <a:gd name="T20" fmla="*/ 1070 w 2176"/>
                <a:gd name="T21" fmla="*/ 1319 h 1505"/>
                <a:gd name="T22" fmla="*/ 711 w 2176"/>
                <a:gd name="T23" fmla="*/ 1505 h 1505"/>
                <a:gd name="T24" fmla="*/ 765 w 2176"/>
                <a:gd name="T25" fmla="*/ 1481 h 1505"/>
                <a:gd name="T26" fmla="*/ 861 w 2176"/>
                <a:gd name="T27" fmla="*/ 1439 h 1505"/>
                <a:gd name="T28" fmla="*/ 1022 w 2176"/>
                <a:gd name="T29" fmla="*/ 1355 h 1505"/>
                <a:gd name="T30" fmla="*/ 1214 w 2176"/>
                <a:gd name="T31" fmla="*/ 1295 h 1505"/>
                <a:gd name="T32" fmla="*/ 1267 w 2176"/>
                <a:gd name="T33" fmla="*/ 1223 h 1505"/>
                <a:gd name="T34" fmla="*/ 1632 w 2176"/>
                <a:gd name="T35" fmla="*/ 1043 h 1505"/>
                <a:gd name="T36" fmla="*/ 1931 w 2176"/>
                <a:gd name="T37" fmla="*/ 953 h 1505"/>
                <a:gd name="T38" fmla="*/ 2176 w 2176"/>
                <a:gd name="T39" fmla="*/ 821 h 1505"/>
                <a:gd name="T40" fmla="*/ 1961 w 2176"/>
                <a:gd name="T41" fmla="*/ 911 h 1505"/>
                <a:gd name="T42" fmla="*/ 1656 w 2176"/>
                <a:gd name="T43" fmla="*/ 989 h 1505"/>
                <a:gd name="T44" fmla="*/ 1339 w 2176"/>
                <a:gd name="T45" fmla="*/ 1151 h 1505"/>
                <a:gd name="T46" fmla="*/ 1501 w 2176"/>
                <a:gd name="T47" fmla="*/ 905 h 1505"/>
                <a:gd name="T48" fmla="*/ 1620 w 2176"/>
                <a:gd name="T49" fmla="*/ 545 h 1505"/>
                <a:gd name="T50" fmla="*/ 1740 w 2176"/>
                <a:gd name="T51" fmla="*/ 372 h 1505"/>
                <a:gd name="T52" fmla="*/ 1979 w 2176"/>
                <a:gd name="T53" fmla="*/ 60 h 1505"/>
                <a:gd name="T54" fmla="*/ 2003 w 2176"/>
                <a:gd name="T55" fmla="*/ 0 h 1505"/>
                <a:gd name="T56" fmla="*/ 1973 w 2176"/>
                <a:gd name="T57" fmla="*/ 0 h 1505"/>
                <a:gd name="T58" fmla="*/ 1596 w 2176"/>
                <a:gd name="T59" fmla="*/ 480 h 1505"/>
                <a:gd name="T60" fmla="*/ 1477 w 2176"/>
                <a:gd name="T61" fmla="*/ 887 h 1505"/>
                <a:gd name="T62" fmla="*/ 1255 w 2176"/>
                <a:gd name="T63" fmla="*/ 1175 h 1505"/>
                <a:gd name="T64" fmla="*/ 1130 w 2176"/>
                <a:gd name="T65" fmla="*/ 905 h 1505"/>
                <a:gd name="T66" fmla="*/ 1010 w 2176"/>
                <a:gd name="T67" fmla="*/ 540 h 1505"/>
                <a:gd name="T68" fmla="*/ 885 w 2176"/>
                <a:gd name="T69" fmla="*/ 222 h 1505"/>
                <a:gd name="T70" fmla="*/ 789 w 2176"/>
                <a:gd name="T71" fmla="*/ 0 h 1505"/>
                <a:gd name="T72" fmla="*/ 753 w 2176"/>
                <a:gd name="T73" fmla="*/ 0 h 1505"/>
                <a:gd name="T74" fmla="*/ 903 w 2176"/>
                <a:gd name="T75" fmla="*/ 354 h 1505"/>
                <a:gd name="T76" fmla="*/ 1034 w 2176"/>
                <a:gd name="T77" fmla="*/ 767 h 1505"/>
                <a:gd name="T78" fmla="*/ 1034 w 2176"/>
                <a:gd name="T79" fmla="*/ 767 h 1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33" name="Freeform 9"/>
            <p:cNvSpPr>
              <a:spLocks/>
            </p:cNvSpPr>
            <p:nvPr/>
          </p:nvSpPr>
          <p:spPr bwMode="hidden">
            <a:xfrm>
              <a:off x="0" y="649"/>
              <a:ext cx="816" cy="806"/>
            </a:xfrm>
            <a:custGeom>
              <a:avLst/>
              <a:gdLst>
                <a:gd name="T0" fmla="*/ 161 w 813"/>
                <a:gd name="T1" fmla="*/ 564 h 804"/>
                <a:gd name="T2" fmla="*/ 329 w 813"/>
                <a:gd name="T3" fmla="*/ 438 h 804"/>
                <a:gd name="T4" fmla="*/ 646 w 813"/>
                <a:gd name="T5" fmla="*/ 216 h 804"/>
                <a:gd name="T6" fmla="*/ 813 w 813"/>
                <a:gd name="T7" fmla="*/ 0 h 804"/>
                <a:gd name="T8" fmla="*/ 676 w 813"/>
                <a:gd name="T9" fmla="*/ 150 h 804"/>
                <a:gd name="T10" fmla="*/ 144 w 813"/>
                <a:gd name="T11" fmla="*/ 504 h 804"/>
                <a:gd name="T12" fmla="*/ 0 w 813"/>
                <a:gd name="T13" fmla="*/ 732 h 804"/>
                <a:gd name="T14" fmla="*/ 0 w 813"/>
                <a:gd name="T15" fmla="*/ 804 h 804"/>
                <a:gd name="T16" fmla="*/ 161 w 813"/>
                <a:gd name="T17" fmla="*/ 564 h 804"/>
                <a:gd name="T18" fmla="*/ 161 w 813"/>
                <a:gd name="T19" fmla="*/ 564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34" name="Freeform 10"/>
            <p:cNvSpPr>
              <a:spLocks/>
            </p:cNvSpPr>
            <p:nvPr/>
          </p:nvSpPr>
          <p:spPr bwMode="hidden">
            <a:xfrm>
              <a:off x="0" y="1545"/>
              <a:ext cx="762" cy="107"/>
            </a:xfrm>
            <a:custGeom>
              <a:avLst/>
              <a:gdLst>
                <a:gd name="T0" fmla="*/ 460 w 759"/>
                <a:gd name="T1" fmla="*/ 66 h 107"/>
                <a:gd name="T2" fmla="*/ 759 w 759"/>
                <a:gd name="T3" fmla="*/ 0 h 107"/>
                <a:gd name="T4" fmla="*/ 496 w 759"/>
                <a:gd name="T5" fmla="*/ 36 h 107"/>
                <a:gd name="T6" fmla="*/ 138 w 759"/>
                <a:gd name="T7" fmla="*/ 48 h 107"/>
                <a:gd name="T8" fmla="*/ 0 w 759"/>
                <a:gd name="T9" fmla="*/ 78 h 107"/>
                <a:gd name="T10" fmla="*/ 0 w 759"/>
                <a:gd name="T11" fmla="*/ 107 h 107"/>
                <a:gd name="T12" fmla="*/ 96 w 759"/>
                <a:gd name="T13" fmla="*/ 89 h 107"/>
                <a:gd name="T14" fmla="*/ 460 w 759"/>
                <a:gd name="T15" fmla="*/ 66 h 107"/>
                <a:gd name="T16" fmla="*/ 460 w 759"/>
                <a:gd name="T17" fmla="*/ 6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9" h="107">
                  <a:moveTo>
                    <a:pt x="460" y="66"/>
                  </a:moveTo>
                  <a:lnTo>
                    <a:pt x="759" y="0"/>
                  </a:lnTo>
                  <a:lnTo>
                    <a:pt x="496" y="36"/>
                  </a:lnTo>
                  <a:lnTo>
                    <a:pt x="138" y="48"/>
                  </a:lnTo>
                  <a:lnTo>
                    <a:pt x="0" y="78"/>
                  </a:lnTo>
                  <a:lnTo>
                    <a:pt x="0" y="107"/>
                  </a:lnTo>
                  <a:lnTo>
                    <a:pt x="96" y="89"/>
                  </a:lnTo>
                  <a:lnTo>
                    <a:pt x="460" y="66"/>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35" name="Freeform 11"/>
            <p:cNvSpPr>
              <a:spLocks/>
            </p:cNvSpPr>
            <p:nvPr/>
          </p:nvSpPr>
          <p:spPr bwMode="hidden">
            <a:xfrm>
              <a:off x="2314" y="3431"/>
              <a:ext cx="3182" cy="745"/>
            </a:xfrm>
            <a:custGeom>
              <a:avLst/>
              <a:gdLst>
                <a:gd name="T0" fmla="*/ 1387 w 3169"/>
                <a:gd name="T1" fmla="*/ 239 h 743"/>
                <a:gd name="T2" fmla="*/ 1734 w 3169"/>
                <a:gd name="T3" fmla="*/ 233 h 743"/>
                <a:gd name="T4" fmla="*/ 2087 w 3169"/>
                <a:gd name="T5" fmla="*/ 251 h 743"/>
                <a:gd name="T6" fmla="*/ 2505 w 3169"/>
                <a:gd name="T7" fmla="*/ 233 h 743"/>
                <a:gd name="T8" fmla="*/ 3169 w 3169"/>
                <a:gd name="T9" fmla="*/ 204 h 743"/>
                <a:gd name="T10" fmla="*/ 3115 w 3169"/>
                <a:gd name="T11" fmla="*/ 186 h 743"/>
                <a:gd name="T12" fmla="*/ 2422 w 3169"/>
                <a:gd name="T13" fmla="*/ 221 h 743"/>
                <a:gd name="T14" fmla="*/ 2003 w 3169"/>
                <a:gd name="T15" fmla="*/ 221 h 743"/>
                <a:gd name="T16" fmla="*/ 1459 w 3169"/>
                <a:gd name="T17" fmla="*/ 186 h 743"/>
                <a:gd name="T18" fmla="*/ 1543 w 3169"/>
                <a:gd name="T19" fmla="*/ 168 h 743"/>
                <a:gd name="T20" fmla="*/ 2039 w 3169"/>
                <a:gd name="T21" fmla="*/ 0 h 743"/>
                <a:gd name="T22" fmla="*/ 1961 w 3169"/>
                <a:gd name="T23" fmla="*/ 24 h 743"/>
                <a:gd name="T24" fmla="*/ 1836 w 3169"/>
                <a:gd name="T25" fmla="*/ 66 h 743"/>
                <a:gd name="T26" fmla="*/ 1602 w 3169"/>
                <a:gd name="T27" fmla="*/ 138 h 743"/>
                <a:gd name="T28" fmla="*/ 1339 w 3169"/>
                <a:gd name="T29" fmla="*/ 198 h 743"/>
                <a:gd name="T30" fmla="*/ 1268 w 3169"/>
                <a:gd name="T31" fmla="*/ 251 h 743"/>
                <a:gd name="T32" fmla="*/ 765 w 3169"/>
                <a:gd name="T33" fmla="*/ 413 h 743"/>
                <a:gd name="T34" fmla="*/ 335 w 3169"/>
                <a:gd name="T35" fmla="*/ 503 h 743"/>
                <a:gd name="T36" fmla="*/ 0 w 3169"/>
                <a:gd name="T37" fmla="*/ 617 h 743"/>
                <a:gd name="T38" fmla="*/ 299 w 3169"/>
                <a:gd name="T39" fmla="*/ 539 h 743"/>
                <a:gd name="T40" fmla="*/ 735 w 3169"/>
                <a:gd name="T41" fmla="*/ 449 h 743"/>
                <a:gd name="T42" fmla="*/ 1178 w 3169"/>
                <a:gd name="T43" fmla="*/ 311 h 743"/>
                <a:gd name="T44" fmla="*/ 981 w 3169"/>
                <a:gd name="T45" fmla="*/ 491 h 743"/>
                <a:gd name="T46" fmla="*/ 867 w 3169"/>
                <a:gd name="T47" fmla="*/ 743 h 743"/>
                <a:gd name="T48" fmla="*/ 861 w 3169"/>
                <a:gd name="T49" fmla="*/ 743 h 743"/>
                <a:gd name="T50" fmla="*/ 933 w 3169"/>
                <a:gd name="T51" fmla="*/ 743 h 743"/>
                <a:gd name="T52" fmla="*/ 1022 w 3169"/>
                <a:gd name="T53" fmla="*/ 497 h 743"/>
                <a:gd name="T54" fmla="*/ 1297 w 3169"/>
                <a:gd name="T55" fmla="*/ 281 h 743"/>
                <a:gd name="T56" fmla="*/ 1531 w 3169"/>
                <a:gd name="T57" fmla="*/ 449 h 743"/>
                <a:gd name="T58" fmla="*/ 1770 w 3169"/>
                <a:gd name="T59" fmla="*/ 677 h 743"/>
                <a:gd name="T60" fmla="*/ 1854 w 3169"/>
                <a:gd name="T61" fmla="*/ 743 h 743"/>
                <a:gd name="T62" fmla="*/ 1919 w 3169"/>
                <a:gd name="T63" fmla="*/ 743 h 743"/>
                <a:gd name="T64" fmla="*/ 1692 w 3169"/>
                <a:gd name="T65" fmla="*/ 527 h 743"/>
                <a:gd name="T66" fmla="*/ 1387 w 3169"/>
                <a:gd name="T67" fmla="*/ 239 h 743"/>
                <a:gd name="T68" fmla="*/ 1387 w 3169"/>
                <a:gd name="T69" fmla="*/ 239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36"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endParaRPr lang="el-GR">
                <a:solidFill>
                  <a:srgbClr val="FFFFFF"/>
                </a:solidFill>
              </a:endParaRPr>
            </a:p>
          </p:txBody>
        </p:sp>
        <p:sp>
          <p:nvSpPr>
            <p:cNvPr id="154637"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endParaRPr lang="el-GR">
                <a:solidFill>
                  <a:srgbClr val="FFFFFF"/>
                </a:solidFill>
              </a:endParaRPr>
            </a:p>
          </p:txBody>
        </p:sp>
        <p:sp>
          <p:nvSpPr>
            <p:cNvPr id="154638" name="Freeform 14"/>
            <p:cNvSpPr>
              <a:spLocks/>
            </p:cNvSpPr>
            <p:nvPr/>
          </p:nvSpPr>
          <p:spPr bwMode="hidden">
            <a:xfrm>
              <a:off x="0" y="4032"/>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39" name="Freeform 15"/>
            <p:cNvSpPr>
              <a:spLocks/>
            </p:cNvSpPr>
            <p:nvPr/>
          </p:nvSpPr>
          <p:spPr bwMode="hidden">
            <a:xfrm>
              <a:off x="0" y="4032"/>
              <a:ext cx="5760" cy="336"/>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40" name="Freeform 16"/>
            <p:cNvSpPr>
              <a:spLocks/>
            </p:cNvSpPr>
            <p:nvPr/>
          </p:nvSpPr>
          <p:spPr bwMode="hidden">
            <a:xfrm>
              <a:off x="0" y="0"/>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41"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42"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43" name="Freeform 19"/>
            <p:cNvSpPr>
              <a:spLocks/>
            </p:cNvSpPr>
            <p:nvPr/>
          </p:nvSpPr>
          <p:spPr bwMode="hidden">
            <a:xfrm>
              <a:off x="2932" y="1728"/>
              <a:ext cx="2828" cy="2366"/>
            </a:xfrm>
            <a:custGeom>
              <a:avLst/>
              <a:gdLst>
                <a:gd name="T0" fmla="*/ 1814 w 2828"/>
                <a:gd name="T1" fmla="*/ 606 h 2366"/>
                <a:gd name="T2" fmla="*/ 1615 w 2828"/>
                <a:gd name="T3" fmla="*/ 252 h 2366"/>
                <a:gd name="T4" fmla="*/ 1345 w 2828"/>
                <a:gd name="T5" fmla="*/ 132 h 2366"/>
                <a:gd name="T6" fmla="*/ 1381 w 2828"/>
                <a:gd name="T7" fmla="*/ 492 h 2366"/>
                <a:gd name="T8" fmla="*/ 955 w 2828"/>
                <a:gd name="T9" fmla="*/ 221 h 2366"/>
                <a:gd name="T10" fmla="*/ 877 w 2828"/>
                <a:gd name="T11" fmla="*/ 161 h 2366"/>
                <a:gd name="T12" fmla="*/ 841 w 2828"/>
                <a:gd name="T13" fmla="*/ 167 h 2366"/>
                <a:gd name="T14" fmla="*/ 720 w 2828"/>
                <a:gd name="T15" fmla="*/ 161 h 2366"/>
                <a:gd name="T16" fmla="*/ 613 w 2828"/>
                <a:gd name="T17" fmla="*/ 144 h 2366"/>
                <a:gd name="T18" fmla="*/ 492 w 2828"/>
                <a:gd name="T19" fmla="*/ 161 h 2366"/>
                <a:gd name="T20" fmla="*/ 432 w 2828"/>
                <a:gd name="T21" fmla="*/ 150 h 2366"/>
                <a:gd name="T22" fmla="*/ 342 w 2828"/>
                <a:gd name="T23" fmla="*/ 138 h 2366"/>
                <a:gd name="T24" fmla="*/ 246 w 2828"/>
                <a:gd name="T25" fmla="*/ 126 h 2366"/>
                <a:gd name="T26" fmla="*/ 174 w 2828"/>
                <a:gd name="T27" fmla="*/ 114 h 2366"/>
                <a:gd name="T28" fmla="*/ 216 w 2828"/>
                <a:gd name="T29" fmla="*/ 240 h 2366"/>
                <a:gd name="T30" fmla="*/ 607 w 2828"/>
                <a:gd name="T31" fmla="*/ 588 h 2366"/>
                <a:gd name="T32" fmla="*/ 1177 w 2828"/>
                <a:gd name="T33" fmla="*/ 817 h 2366"/>
                <a:gd name="T34" fmla="*/ 972 w 2828"/>
                <a:gd name="T35" fmla="*/ 871 h 2366"/>
                <a:gd name="T36" fmla="*/ 492 w 2828"/>
                <a:gd name="T37" fmla="*/ 1111 h 2366"/>
                <a:gd name="T38" fmla="*/ 276 w 2828"/>
                <a:gd name="T39" fmla="*/ 1441 h 2366"/>
                <a:gd name="T40" fmla="*/ 42 w 2828"/>
                <a:gd name="T41" fmla="*/ 1441 h 2366"/>
                <a:gd name="T42" fmla="*/ 367 w 2828"/>
                <a:gd name="T43" fmla="*/ 1585 h 2366"/>
                <a:gd name="T44" fmla="*/ 949 w 2828"/>
                <a:gd name="T45" fmla="*/ 1712 h 2366"/>
                <a:gd name="T46" fmla="*/ 1519 w 2828"/>
                <a:gd name="T47" fmla="*/ 1537 h 2366"/>
                <a:gd name="T48" fmla="*/ 1735 w 2828"/>
                <a:gd name="T49" fmla="*/ 1513 h 2366"/>
                <a:gd name="T50" fmla="*/ 1723 w 2828"/>
                <a:gd name="T51" fmla="*/ 1802 h 2366"/>
                <a:gd name="T52" fmla="*/ 2042 w 2828"/>
                <a:gd name="T53" fmla="*/ 2229 h 2366"/>
                <a:gd name="T54" fmla="*/ 2191 w 2828"/>
                <a:gd name="T55" fmla="*/ 2133 h 2366"/>
                <a:gd name="T56" fmla="*/ 2270 w 2828"/>
                <a:gd name="T57" fmla="*/ 1970 h 2366"/>
                <a:gd name="T58" fmla="*/ 2233 w 2828"/>
                <a:gd name="T59" fmla="*/ 1573 h 2366"/>
                <a:gd name="T60" fmla="*/ 2294 w 2828"/>
                <a:gd name="T61" fmla="*/ 1483 h 2366"/>
                <a:gd name="T62" fmla="*/ 2588 w 2828"/>
                <a:gd name="T63" fmla="*/ 1688 h 2366"/>
                <a:gd name="T64" fmla="*/ 2695 w 2828"/>
                <a:gd name="T65" fmla="*/ 1682 h 2366"/>
                <a:gd name="T66" fmla="*/ 2588 w 2828"/>
                <a:gd name="T67" fmla="*/ 1543 h 2366"/>
                <a:gd name="T68" fmla="*/ 2510 w 2828"/>
                <a:gd name="T69" fmla="*/ 1357 h 2366"/>
                <a:gd name="T70" fmla="*/ 2354 w 2828"/>
                <a:gd name="T71" fmla="*/ 1184 h 2366"/>
                <a:gd name="T72" fmla="*/ 2102 w 2828"/>
                <a:gd name="T73" fmla="*/ 931 h 2366"/>
                <a:gd name="T74" fmla="*/ 2137 w 2828"/>
                <a:gd name="T75" fmla="*/ 907 h 2366"/>
                <a:gd name="T76" fmla="*/ 2215 w 2828"/>
                <a:gd name="T77" fmla="*/ 871 h 2366"/>
                <a:gd name="T78" fmla="*/ 2324 w 2828"/>
                <a:gd name="T79" fmla="*/ 817 h 2366"/>
                <a:gd name="T80" fmla="*/ 2372 w 2828"/>
                <a:gd name="T81" fmla="*/ 787 h 2366"/>
                <a:gd name="T82" fmla="*/ 2078 w 2828"/>
                <a:gd name="T83" fmla="*/ 865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4644" name="Freeform 20"/>
            <p:cNvSpPr>
              <a:spLocks/>
            </p:cNvSpPr>
            <p:nvPr/>
          </p:nvSpPr>
          <p:spPr bwMode="hidden">
            <a:xfrm>
              <a:off x="3160" y="1860"/>
              <a:ext cx="2162" cy="1934"/>
            </a:xfrm>
            <a:custGeom>
              <a:avLst/>
              <a:gdLst>
                <a:gd name="T0" fmla="*/ 1842 w 2153"/>
                <a:gd name="T1" fmla="*/ 851 h 1930"/>
                <a:gd name="T2" fmla="*/ 1937 w 2153"/>
                <a:gd name="T3" fmla="*/ 1019 h 1930"/>
                <a:gd name="T4" fmla="*/ 2051 w 2153"/>
                <a:gd name="T5" fmla="*/ 1168 h 1930"/>
                <a:gd name="T6" fmla="*/ 2117 w 2153"/>
                <a:gd name="T7" fmla="*/ 1246 h 1930"/>
                <a:gd name="T8" fmla="*/ 2153 w 2153"/>
                <a:gd name="T9" fmla="*/ 1294 h 1930"/>
                <a:gd name="T10" fmla="*/ 1889 w 2153"/>
                <a:gd name="T11" fmla="*/ 977 h 1930"/>
                <a:gd name="T12" fmla="*/ 1860 w 2153"/>
                <a:gd name="T13" fmla="*/ 929 h 1930"/>
                <a:gd name="T14" fmla="*/ 1782 w 2153"/>
                <a:gd name="T15" fmla="*/ 1240 h 1930"/>
                <a:gd name="T16" fmla="*/ 1770 w 2153"/>
                <a:gd name="T17" fmla="*/ 1486 h 1930"/>
                <a:gd name="T18" fmla="*/ 1818 w 2153"/>
                <a:gd name="T19" fmla="*/ 1906 h 1930"/>
                <a:gd name="T20" fmla="*/ 1788 w 2153"/>
                <a:gd name="T21" fmla="*/ 1930 h 1930"/>
                <a:gd name="T22" fmla="*/ 1746 w 2153"/>
                <a:gd name="T23" fmla="*/ 1534 h 1930"/>
                <a:gd name="T24" fmla="*/ 1728 w 2153"/>
                <a:gd name="T25" fmla="*/ 1288 h 1930"/>
                <a:gd name="T26" fmla="*/ 1764 w 2153"/>
                <a:gd name="T27" fmla="*/ 1085 h 1930"/>
                <a:gd name="T28" fmla="*/ 1770 w 2153"/>
                <a:gd name="T29" fmla="*/ 875 h 1930"/>
                <a:gd name="T30" fmla="*/ 1268 w 2153"/>
                <a:gd name="T31" fmla="*/ 1007 h 1930"/>
                <a:gd name="T32" fmla="*/ 825 w 2153"/>
                <a:gd name="T33" fmla="*/ 1132 h 1930"/>
                <a:gd name="T34" fmla="*/ 323 w 2153"/>
                <a:gd name="T35" fmla="*/ 1312 h 1930"/>
                <a:gd name="T36" fmla="*/ 18 w 2153"/>
                <a:gd name="T37" fmla="*/ 1420 h 1930"/>
                <a:gd name="T38" fmla="*/ 311 w 2153"/>
                <a:gd name="T39" fmla="*/ 1282 h 1930"/>
                <a:gd name="T40" fmla="*/ 682 w 2153"/>
                <a:gd name="T41" fmla="*/ 1144 h 1930"/>
                <a:gd name="T42" fmla="*/ 1022 w 2153"/>
                <a:gd name="T43" fmla="*/ 1037 h 1930"/>
                <a:gd name="T44" fmla="*/ 1411 w 2153"/>
                <a:gd name="T45" fmla="*/ 929 h 1930"/>
                <a:gd name="T46" fmla="*/ 1692 w 2153"/>
                <a:gd name="T47" fmla="*/ 815 h 1930"/>
                <a:gd name="T48" fmla="*/ 1333 w 2153"/>
                <a:gd name="T49" fmla="*/ 623 h 1930"/>
                <a:gd name="T50" fmla="*/ 861 w 2153"/>
                <a:gd name="T51" fmla="*/ 515 h 1930"/>
                <a:gd name="T52" fmla="*/ 227 w 2153"/>
                <a:gd name="T53" fmla="*/ 161 h 1930"/>
                <a:gd name="T54" fmla="*/ 0 w 2153"/>
                <a:gd name="T55" fmla="*/ 83 h 1930"/>
                <a:gd name="T56" fmla="*/ 329 w 2153"/>
                <a:gd name="T57" fmla="*/ 179 h 1930"/>
                <a:gd name="T58" fmla="*/ 712 w 2153"/>
                <a:gd name="T59" fmla="*/ 383 h 1930"/>
                <a:gd name="T60" fmla="*/ 933 w 2153"/>
                <a:gd name="T61" fmla="*/ 491 h 1930"/>
                <a:gd name="T62" fmla="*/ 1351 w 2153"/>
                <a:gd name="T63" fmla="*/ 593 h 1930"/>
                <a:gd name="T64" fmla="*/ 1650 w 2153"/>
                <a:gd name="T65" fmla="*/ 743 h 1930"/>
                <a:gd name="T66" fmla="*/ 1423 w 2153"/>
                <a:gd name="T67" fmla="*/ 461 h 1930"/>
                <a:gd name="T68" fmla="*/ 1286 w 2153"/>
                <a:gd name="T69" fmla="*/ 191 h 1930"/>
                <a:gd name="T70" fmla="*/ 1154 w 2153"/>
                <a:gd name="T71" fmla="*/ 0 h 1930"/>
                <a:gd name="T72" fmla="*/ 1339 w 2153"/>
                <a:gd name="T73" fmla="*/ 215 h 1930"/>
                <a:gd name="T74" fmla="*/ 1489 w 2153"/>
                <a:gd name="T75" fmla="*/ 485 h 1930"/>
                <a:gd name="T76" fmla="*/ 1746 w 2153"/>
                <a:gd name="T77" fmla="*/ 803 h 1930"/>
                <a:gd name="T78" fmla="*/ 1842 w 2153"/>
                <a:gd name="T79" fmla="*/ 851 h 1930"/>
                <a:gd name="T80" fmla="*/ 1842 w 2153"/>
                <a:gd name="T81" fmla="*/ 851 h 1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grpSp>
      <p:sp>
        <p:nvSpPr>
          <p:cNvPr id="154645" name="Rectangle 21"/>
          <p:cNvSpPr>
            <a:spLocks noGrp="1" noChangeArrowheads="1"/>
          </p:cNvSpPr>
          <p:nvPr>
            <p:ph type="ctrTitle" sz="quarter"/>
          </p:nvPr>
        </p:nvSpPr>
        <p:spPr>
          <a:xfrm>
            <a:off x="685800" y="1828856"/>
            <a:ext cx="7772400" cy="1736725"/>
          </a:xfrm>
        </p:spPr>
        <p:txBody>
          <a:bodyPr/>
          <a:lstStyle>
            <a:lvl1pPr>
              <a:defRPr sz="5400"/>
            </a:lvl1pPr>
          </a:lstStyle>
          <a:p>
            <a:pPr lvl="0"/>
            <a:r>
              <a:rPr lang="el-GR" noProof="0" smtClean="0"/>
              <a:t>Click to edit Master title style</a:t>
            </a:r>
          </a:p>
        </p:txBody>
      </p:sp>
      <p:sp>
        <p:nvSpPr>
          <p:cNvPr id="154646" name="Rectangle 2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l-GR" noProof="0" smtClean="0"/>
              <a:t>Click to edit Master subtitle style</a:t>
            </a:r>
          </a:p>
        </p:txBody>
      </p:sp>
      <p:sp>
        <p:nvSpPr>
          <p:cNvPr id="154647" name="Rectangle 23"/>
          <p:cNvSpPr>
            <a:spLocks noGrp="1" noChangeArrowheads="1"/>
          </p:cNvSpPr>
          <p:nvPr>
            <p:ph type="dt" sz="quarter" idx="2"/>
          </p:nvPr>
        </p:nvSpPr>
        <p:spPr/>
        <p:txBody>
          <a:bodyPr/>
          <a:lstStyle>
            <a:lvl1pPr>
              <a:defRPr/>
            </a:lvl1pPr>
          </a:lstStyle>
          <a:p>
            <a:fld id="{67AE1590-E451-4974-A5AE-2EB5EC6A47BF}" type="datetimeFigureOut">
              <a:rPr lang="el-GR">
                <a:solidFill>
                  <a:srgbClr val="FFFFFF"/>
                </a:solidFill>
              </a:rPr>
              <a:pPr/>
              <a:t>02/12/2015</a:t>
            </a:fld>
            <a:endParaRPr lang="el-GR">
              <a:solidFill>
                <a:srgbClr val="FFFFFF"/>
              </a:solidFill>
            </a:endParaRPr>
          </a:p>
        </p:txBody>
      </p:sp>
      <p:sp>
        <p:nvSpPr>
          <p:cNvPr id="154648" name="Rectangle 24"/>
          <p:cNvSpPr>
            <a:spLocks noGrp="1" noChangeArrowheads="1"/>
          </p:cNvSpPr>
          <p:nvPr>
            <p:ph type="ftr" sz="quarter" idx="3"/>
          </p:nvPr>
        </p:nvSpPr>
        <p:spPr/>
        <p:txBody>
          <a:bodyPr/>
          <a:lstStyle>
            <a:lvl1pPr>
              <a:defRPr/>
            </a:lvl1pPr>
          </a:lstStyle>
          <a:p>
            <a:endParaRPr lang="el-GR">
              <a:solidFill>
                <a:srgbClr val="FFFFFF"/>
              </a:solidFill>
            </a:endParaRPr>
          </a:p>
        </p:txBody>
      </p:sp>
      <p:sp>
        <p:nvSpPr>
          <p:cNvPr id="154649" name="Rectangle 25"/>
          <p:cNvSpPr>
            <a:spLocks noGrp="1" noChangeArrowheads="1"/>
          </p:cNvSpPr>
          <p:nvPr>
            <p:ph type="sldNum" sz="quarter" idx="4"/>
          </p:nvPr>
        </p:nvSpPr>
        <p:spPr/>
        <p:txBody>
          <a:bodyPr/>
          <a:lstStyle>
            <a:lvl1pPr>
              <a:defRPr/>
            </a:lvl1pPr>
          </a:lstStyle>
          <a:p>
            <a:fld id="{E941D983-DF9C-4DA8-923B-1926EF57FCE3}" type="slidenum">
              <a:rPr lang="el-GR">
                <a:solidFill>
                  <a:srgbClr val="FFFFFF"/>
                </a:solidFill>
              </a:rPr>
              <a:pPr/>
              <a:t>‹#›</a:t>
            </a:fld>
            <a:endParaRPr lang="el-GR">
              <a:solidFill>
                <a:srgbClr val="FFFFFF"/>
              </a:solidFill>
            </a:endParaRPr>
          </a:p>
        </p:txBody>
      </p:sp>
    </p:spTree>
    <p:extLst>
      <p:ext uri="{BB962C8B-B14F-4D97-AF65-F5344CB8AC3E}">
        <p14:creationId xmlns:p14="http://schemas.microsoft.com/office/powerpoint/2010/main" xmlns="" val="16200931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4645"/>
                                        </p:tgtEl>
                                        <p:attrNameLst>
                                          <p:attrName>style.visibility</p:attrName>
                                        </p:attrNameLst>
                                      </p:cBhvr>
                                      <p:to>
                                        <p:strVal val="visible"/>
                                      </p:to>
                                    </p:set>
                                    <p:animEffect transition="in" filter="fade">
                                      <p:cBhvr>
                                        <p:cTn id="7" dur="2000"/>
                                        <p:tgtEl>
                                          <p:spTgt spid="1546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4646">
                                            <p:txEl>
                                              <p:pRg st="0" end="0"/>
                                            </p:txEl>
                                          </p:spTgt>
                                        </p:tgtEl>
                                        <p:attrNameLst>
                                          <p:attrName>style.visibility</p:attrName>
                                        </p:attrNameLst>
                                      </p:cBhvr>
                                      <p:to>
                                        <p:strVal val="visible"/>
                                      </p:to>
                                    </p:set>
                                    <p:animEffect transition="in" filter="fade">
                                      <p:cBhvr>
                                        <p:cTn id="12" dur="2000"/>
                                        <p:tgtEl>
                                          <p:spTgt spid="1546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45" grpId="0"/>
      <p:bldP spid="154646" grpId="0" build="p">
        <p:tmplLst>
          <p:tmpl lvl="1">
            <p:tnLst>
              <p:par>
                <p:cTn presetID="10" presetClass="entr" presetSubtype="0" fill="hold" nodeType="clickEffect">
                  <p:stCondLst>
                    <p:cond delay="0"/>
                  </p:stCondLst>
                  <p:childTnLst>
                    <p:set>
                      <p:cBhvr>
                        <p:cTn dur="1" fill="hold">
                          <p:stCondLst>
                            <p:cond delay="0"/>
                          </p:stCondLst>
                        </p:cTn>
                        <p:tgtEl>
                          <p:spTgt spid="154646"/>
                        </p:tgtEl>
                        <p:attrNameLst>
                          <p:attrName>style.visibility</p:attrName>
                        </p:attrNameLst>
                      </p:cBhvr>
                      <p:to>
                        <p:strVal val="visible"/>
                      </p:to>
                    </p:set>
                    <p:animEffect transition="in" filter="fade">
                      <p:cBhvr>
                        <p:cTn dur="2000"/>
                        <p:tgtEl>
                          <p:spTgt spid="154646"/>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438405"/>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438405"/>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9083648A-6953-488A-A83F-6AB324834150}" type="datetimeFigureOut">
              <a:rPr lang="el-GR" smtClean="0"/>
              <a:pPr/>
              <a:t>02/12/2015</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817ECF8B-9EB7-4994-B9F2-883D5D197854}" type="slidenum">
              <a:rPr lang="el-GR" smtClean="0"/>
              <a:pPr/>
              <a:t>‹#›</a:t>
            </a:fld>
            <a:endParaRPr lang="el-GR"/>
          </a:p>
        </p:txBody>
      </p:sp>
      <p:sp>
        <p:nvSpPr>
          <p:cNvPr id="10" name="Title 9"/>
          <p:cNvSpPr>
            <a:spLocks noGrp="1"/>
          </p:cNvSpPr>
          <p:nvPr>
            <p:ph type="title"/>
          </p:nvPr>
        </p:nvSpPr>
        <p:spPr/>
        <p:txBody>
          <a:bodyPr/>
          <a:lstStyle/>
          <a:p>
            <a:r>
              <a:rPr lang="el-GR" smtClean="0"/>
              <a:t>Στυλ κύριου τίτλου</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fld id="{EACB72B9-1AFB-44A1-B63A-197A551505CF}" type="datetimeFigureOut">
              <a:rPr lang="el-GR">
                <a:solidFill>
                  <a:srgbClr val="FFFFFF"/>
                </a:solidFill>
              </a:rPr>
              <a:pPr/>
              <a:t>02/12/2015</a:t>
            </a:fld>
            <a:endParaRPr lang="el-GR">
              <a:solidFill>
                <a:srgbClr val="FFFFFF"/>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FFFFFF"/>
              </a:solidFill>
            </a:endParaRPr>
          </a:p>
        </p:txBody>
      </p:sp>
      <p:sp>
        <p:nvSpPr>
          <p:cNvPr id="6" name="Θέση αριθμού διαφάνειας 5"/>
          <p:cNvSpPr>
            <a:spLocks noGrp="1"/>
          </p:cNvSpPr>
          <p:nvPr>
            <p:ph type="sldNum" sz="quarter" idx="12"/>
          </p:nvPr>
        </p:nvSpPr>
        <p:spPr/>
        <p:txBody>
          <a:bodyPr/>
          <a:lstStyle>
            <a:lvl1pPr>
              <a:defRPr/>
            </a:lvl1pPr>
          </a:lstStyle>
          <a:p>
            <a:fld id="{1802BFF2-949A-41F5-A2F2-D4D61D988EF7}" type="slidenum">
              <a:rPr lang="el-GR">
                <a:solidFill>
                  <a:srgbClr val="FFFFFF"/>
                </a:solidFill>
              </a:rPr>
              <a:pPr/>
              <a:t>‹#›</a:t>
            </a:fld>
            <a:endParaRPr lang="el-GR">
              <a:solidFill>
                <a:srgbClr val="FFFFFF"/>
              </a:solidFill>
            </a:endParaRPr>
          </a:p>
        </p:txBody>
      </p:sp>
    </p:spTree>
    <p:extLst>
      <p:ext uri="{BB962C8B-B14F-4D97-AF65-F5344CB8AC3E}">
        <p14:creationId xmlns:p14="http://schemas.microsoft.com/office/powerpoint/2010/main" xmlns="" val="18446759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56"/>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fld id="{DE0166BB-5CE2-477A-96D6-E4C4CF3C097D}" type="datetimeFigureOut">
              <a:rPr lang="el-GR">
                <a:solidFill>
                  <a:srgbClr val="FFFFFF"/>
                </a:solidFill>
              </a:rPr>
              <a:pPr/>
              <a:t>02/12/2015</a:t>
            </a:fld>
            <a:endParaRPr lang="el-GR">
              <a:solidFill>
                <a:srgbClr val="FFFFFF"/>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FFFFFF"/>
              </a:solidFill>
            </a:endParaRPr>
          </a:p>
        </p:txBody>
      </p:sp>
      <p:sp>
        <p:nvSpPr>
          <p:cNvPr id="6" name="Θέση αριθμού διαφάνειας 5"/>
          <p:cNvSpPr>
            <a:spLocks noGrp="1"/>
          </p:cNvSpPr>
          <p:nvPr>
            <p:ph type="sldNum" sz="quarter" idx="12"/>
          </p:nvPr>
        </p:nvSpPr>
        <p:spPr/>
        <p:txBody>
          <a:bodyPr/>
          <a:lstStyle>
            <a:lvl1pPr>
              <a:defRPr/>
            </a:lvl1pPr>
          </a:lstStyle>
          <a:p>
            <a:fld id="{D6788281-5496-4C03-8F78-36BB5F4BC433}" type="slidenum">
              <a:rPr lang="el-GR">
                <a:solidFill>
                  <a:srgbClr val="FFFFFF"/>
                </a:solidFill>
              </a:rPr>
              <a:pPr/>
              <a:t>‹#›</a:t>
            </a:fld>
            <a:endParaRPr lang="el-GR">
              <a:solidFill>
                <a:srgbClr val="FFFFFF"/>
              </a:solidFill>
            </a:endParaRPr>
          </a:p>
        </p:txBody>
      </p:sp>
    </p:spTree>
    <p:extLst>
      <p:ext uri="{BB962C8B-B14F-4D97-AF65-F5344CB8AC3E}">
        <p14:creationId xmlns:p14="http://schemas.microsoft.com/office/powerpoint/2010/main" xmlns="" val="42300508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lvl1pPr>
              <a:defRPr/>
            </a:lvl1pPr>
          </a:lstStyle>
          <a:p>
            <a:fld id="{4E77DD4B-26B3-49E4-8BDD-E8204EB40434}" type="datetimeFigureOut">
              <a:rPr lang="el-GR">
                <a:solidFill>
                  <a:srgbClr val="FFFFFF"/>
                </a:solidFill>
              </a:rPr>
              <a:pPr/>
              <a:t>02/12/2015</a:t>
            </a:fld>
            <a:endParaRPr lang="el-GR">
              <a:solidFill>
                <a:srgbClr val="FFFFFF"/>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FFFFFF"/>
              </a:solidFill>
            </a:endParaRPr>
          </a:p>
        </p:txBody>
      </p:sp>
      <p:sp>
        <p:nvSpPr>
          <p:cNvPr id="7" name="Θέση αριθμού διαφάνειας 6"/>
          <p:cNvSpPr>
            <a:spLocks noGrp="1"/>
          </p:cNvSpPr>
          <p:nvPr>
            <p:ph type="sldNum" sz="quarter" idx="12"/>
          </p:nvPr>
        </p:nvSpPr>
        <p:spPr/>
        <p:txBody>
          <a:bodyPr/>
          <a:lstStyle>
            <a:lvl1pPr>
              <a:defRPr/>
            </a:lvl1pPr>
          </a:lstStyle>
          <a:p>
            <a:fld id="{F5DDD927-B8A6-42C8-8FBB-8FD01680593A}" type="slidenum">
              <a:rPr lang="el-GR">
                <a:solidFill>
                  <a:srgbClr val="FFFFFF"/>
                </a:solidFill>
              </a:rPr>
              <a:pPr/>
              <a:t>‹#›</a:t>
            </a:fld>
            <a:endParaRPr lang="el-GR">
              <a:solidFill>
                <a:srgbClr val="FFFFFF"/>
              </a:solidFill>
            </a:endParaRPr>
          </a:p>
        </p:txBody>
      </p:sp>
    </p:spTree>
    <p:extLst>
      <p:ext uri="{BB962C8B-B14F-4D97-AF65-F5344CB8AC3E}">
        <p14:creationId xmlns:p14="http://schemas.microsoft.com/office/powerpoint/2010/main" xmlns="" val="5298122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4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4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lvl1pPr>
              <a:defRPr/>
            </a:lvl1pPr>
          </a:lstStyle>
          <a:p>
            <a:fld id="{DDAF5F33-F92D-41DA-8083-647DAAAA86A4}" type="datetimeFigureOut">
              <a:rPr lang="el-GR">
                <a:solidFill>
                  <a:srgbClr val="FFFFFF"/>
                </a:solidFill>
              </a:rPr>
              <a:pPr/>
              <a:t>02/12/2015</a:t>
            </a:fld>
            <a:endParaRPr lang="el-GR">
              <a:solidFill>
                <a:srgbClr val="FFFFFF"/>
              </a:solidFill>
            </a:endParaRPr>
          </a:p>
        </p:txBody>
      </p:sp>
      <p:sp>
        <p:nvSpPr>
          <p:cNvPr id="8" name="Θέση υποσέλιδου 7"/>
          <p:cNvSpPr>
            <a:spLocks noGrp="1"/>
          </p:cNvSpPr>
          <p:nvPr>
            <p:ph type="ftr" sz="quarter" idx="11"/>
          </p:nvPr>
        </p:nvSpPr>
        <p:spPr/>
        <p:txBody>
          <a:bodyPr/>
          <a:lstStyle>
            <a:lvl1pPr>
              <a:defRPr/>
            </a:lvl1pPr>
          </a:lstStyle>
          <a:p>
            <a:endParaRPr lang="el-GR">
              <a:solidFill>
                <a:srgbClr val="FFFFFF"/>
              </a:solidFill>
            </a:endParaRPr>
          </a:p>
        </p:txBody>
      </p:sp>
      <p:sp>
        <p:nvSpPr>
          <p:cNvPr id="9" name="Θέση αριθμού διαφάνειας 8"/>
          <p:cNvSpPr>
            <a:spLocks noGrp="1"/>
          </p:cNvSpPr>
          <p:nvPr>
            <p:ph type="sldNum" sz="quarter" idx="12"/>
          </p:nvPr>
        </p:nvSpPr>
        <p:spPr/>
        <p:txBody>
          <a:bodyPr/>
          <a:lstStyle>
            <a:lvl1pPr>
              <a:defRPr/>
            </a:lvl1pPr>
          </a:lstStyle>
          <a:p>
            <a:fld id="{72CC35EC-AFD9-4806-94C7-C3B58FB1FD19}" type="slidenum">
              <a:rPr lang="el-GR">
                <a:solidFill>
                  <a:srgbClr val="FFFFFF"/>
                </a:solidFill>
              </a:rPr>
              <a:pPr/>
              <a:t>‹#›</a:t>
            </a:fld>
            <a:endParaRPr lang="el-GR">
              <a:solidFill>
                <a:srgbClr val="FFFFFF"/>
              </a:solidFill>
            </a:endParaRPr>
          </a:p>
        </p:txBody>
      </p:sp>
    </p:spTree>
    <p:extLst>
      <p:ext uri="{BB962C8B-B14F-4D97-AF65-F5344CB8AC3E}">
        <p14:creationId xmlns:p14="http://schemas.microsoft.com/office/powerpoint/2010/main" xmlns="" val="19897446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lvl1pPr>
              <a:defRPr/>
            </a:lvl1pPr>
          </a:lstStyle>
          <a:p>
            <a:fld id="{C4862129-0EE2-4703-BD19-CB9E678256C5}" type="datetimeFigureOut">
              <a:rPr lang="el-GR">
                <a:solidFill>
                  <a:srgbClr val="FFFFFF"/>
                </a:solidFill>
              </a:rPr>
              <a:pPr/>
              <a:t>02/12/2015</a:t>
            </a:fld>
            <a:endParaRPr lang="el-GR">
              <a:solidFill>
                <a:srgbClr val="FFFFFF"/>
              </a:solidFill>
            </a:endParaRPr>
          </a:p>
        </p:txBody>
      </p:sp>
      <p:sp>
        <p:nvSpPr>
          <p:cNvPr id="4" name="Θέση υποσέλιδου 3"/>
          <p:cNvSpPr>
            <a:spLocks noGrp="1"/>
          </p:cNvSpPr>
          <p:nvPr>
            <p:ph type="ftr" sz="quarter" idx="11"/>
          </p:nvPr>
        </p:nvSpPr>
        <p:spPr/>
        <p:txBody>
          <a:bodyPr/>
          <a:lstStyle>
            <a:lvl1pPr>
              <a:defRPr/>
            </a:lvl1pPr>
          </a:lstStyle>
          <a:p>
            <a:endParaRPr lang="el-GR">
              <a:solidFill>
                <a:srgbClr val="FFFFFF"/>
              </a:solidFill>
            </a:endParaRPr>
          </a:p>
        </p:txBody>
      </p:sp>
      <p:sp>
        <p:nvSpPr>
          <p:cNvPr id="5" name="Θέση αριθμού διαφάνειας 4"/>
          <p:cNvSpPr>
            <a:spLocks noGrp="1"/>
          </p:cNvSpPr>
          <p:nvPr>
            <p:ph type="sldNum" sz="quarter" idx="12"/>
          </p:nvPr>
        </p:nvSpPr>
        <p:spPr/>
        <p:txBody>
          <a:bodyPr/>
          <a:lstStyle>
            <a:lvl1pPr>
              <a:defRPr/>
            </a:lvl1pPr>
          </a:lstStyle>
          <a:p>
            <a:fld id="{7C0E8BEF-545B-4072-80A0-AC2200EDEEEB}" type="slidenum">
              <a:rPr lang="el-GR">
                <a:solidFill>
                  <a:srgbClr val="FFFFFF"/>
                </a:solidFill>
              </a:rPr>
              <a:pPr/>
              <a:t>‹#›</a:t>
            </a:fld>
            <a:endParaRPr lang="el-GR">
              <a:solidFill>
                <a:srgbClr val="FFFFFF"/>
              </a:solidFill>
            </a:endParaRPr>
          </a:p>
        </p:txBody>
      </p:sp>
    </p:spTree>
    <p:extLst>
      <p:ext uri="{BB962C8B-B14F-4D97-AF65-F5344CB8AC3E}">
        <p14:creationId xmlns:p14="http://schemas.microsoft.com/office/powerpoint/2010/main" xmlns="" val="15159618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lvl1pPr>
          </a:lstStyle>
          <a:p>
            <a:fld id="{B91F7634-21E8-4B3E-BCDC-5E8833E2E3AD}" type="datetimeFigureOut">
              <a:rPr lang="el-GR">
                <a:solidFill>
                  <a:srgbClr val="FFFFFF"/>
                </a:solidFill>
              </a:rPr>
              <a:pPr/>
              <a:t>02/12/2015</a:t>
            </a:fld>
            <a:endParaRPr lang="el-GR">
              <a:solidFill>
                <a:srgbClr val="FFFFFF"/>
              </a:solidFill>
            </a:endParaRPr>
          </a:p>
        </p:txBody>
      </p:sp>
      <p:sp>
        <p:nvSpPr>
          <p:cNvPr id="3" name="Θέση υποσέλιδου 2"/>
          <p:cNvSpPr>
            <a:spLocks noGrp="1"/>
          </p:cNvSpPr>
          <p:nvPr>
            <p:ph type="ftr" sz="quarter" idx="11"/>
          </p:nvPr>
        </p:nvSpPr>
        <p:spPr/>
        <p:txBody>
          <a:bodyPr/>
          <a:lstStyle>
            <a:lvl1pPr>
              <a:defRPr/>
            </a:lvl1pPr>
          </a:lstStyle>
          <a:p>
            <a:endParaRPr lang="el-GR">
              <a:solidFill>
                <a:srgbClr val="FFFFFF"/>
              </a:solidFill>
            </a:endParaRPr>
          </a:p>
        </p:txBody>
      </p:sp>
      <p:sp>
        <p:nvSpPr>
          <p:cNvPr id="4" name="Θέση αριθμού διαφάνειας 3"/>
          <p:cNvSpPr>
            <a:spLocks noGrp="1"/>
          </p:cNvSpPr>
          <p:nvPr>
            <p:ph type="sldNum" sz="quarter" idx="12"/>
          </p:nvPr>
        </p:nvSpPr>
        <p:spPr/>
        <p:txBody>
          <a:bodyPr/>
          <a:lstStyle>
            <a:lvl1pPr>
              <a:defRPr/>
            </a:lvl1pPr>
          </a:lstStyle>
          <a:p>
            <a:fld id="{E2306A51-B09D-47AF-B077-AE17DFEAE9F3}" type="slidenum">
              <a:rPr lang="el-GR">
                <a:solidFill>
                  <a:srgbClr val="FFFFFF"/>
                </a:solidFill>
              </a:rPr>
              <a:pPr/>
              <a:t>‹#›</a:t>
            </a:fld>
            <a:endParaRPr lang="el-GR">
              <a:solidFill>
                <a:srgbClr val="FFFFFF"/>
              </a:solidFill>
            </a:endParaRPr>
          </a:p>
        </p:txBody>
      </p:sp>
    </p:spTree>
    <p:extLst>
      <p:ext uri="{BB962C8B-B14F-4D97-AF65-F5344CB8AC3E}">
        <p14:creationId xmlns:p14="http://schemas.microsoft.com/office/powerpoint/2010/main" xmlns="" val="33031303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11"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10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11"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fld id="{CD41ACE4-F5E5-417D-BD30-C3CA54969ABB}" type="datetimeFigureOut">
              <a:rPr lang="el-GR">
                <a:solidFill>
                  <a:srgbClr val="FFFFFF"/>
                </a:solidFill>
              </a:rPr>
              <a:pPr/>
              <a:t>02/12/2015</a:t>
            </a:fld>
            <a:endParaRPr lang="el-GR">
              <a:solidFill>
                <a:srgbClr val="FFFFFF"/>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FFFFFF"/>
              </a:solidFill>
            </a:endParaRPr>
          </a:p>
        </p:txBody>
      </p:sp>
      <p:sp>
        <p:nvSpPr>
          <p:cNvPr id="7" name="Θέση αριθμού διαφάνειας 6"/>
          <p:cNvSpPr>
            <a:spLocks noGrp="1"/>
          </p:cNvSpPr>
          <p:nvPr>
            <p:ph type="sldNum" sz="quarter" idx="12"/>
          </p:nvPr>
        </p:nvSpPr>
        <p:spPr/>
        <p:txBody>
          <a:bodyPr/>
          <a:lstStyle>
            <a:lvl1pPr>
              <a:defRPr/>
            </a:lvl1pPr>
          </a:lstStyle>
          <a:p>
            <a:fld id="{3DE74FA8-4697-424A-B9B9-FD40B9146CCB}" type="slidenum">
              <a:rPr lang="el-GR">
                <a:solidFill>
                  <a:srgbClr val="FFFFFF"/>
                </a:solidFill>
              </a:rPr>
              <a:pPr/>
              <a:t>‹#›</a:t>
            </a:fld>
            <a:endParaRPr lang="el-GR">
              <a:solidFill>
                <a:srgbClr val="FFFFFF"/>
              </a:solidFill>
            </a:endParaRPr>
          </a:p>
        </p:txBody>
      </p:sp>
    </p:spTree>
    <p:extLst>
      <p:ext uri="{BB962C8B-B14F-4D97-AF65-F5344CB8AC3E}">
        <p14:creationId xmlns:p14="http://schemas.microsoft.com/office/powerpoint/2010/main" xmlns="" val="29729428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fld id="{9F51EEC6-A3F8-403D-9210-F13AF8589A4A}" type="datetimeFigureOut">
              <a:rPr lang="el-GR">
                <a:solidFill>
                  <a:srgbClr val="FFFFFF"/>
                </a:solidFill>
              </a:rPr>
              <a:pPr/>
              <a:t>02/12/2015</a:t>
            </a:fld>
            <a:endParaRPr lang="el-GR">
              <a:solidFill>
                <a:srgbClr val="FFFFFF"/>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FFFFFF"/>
              </a:solidFill>
            </a:endParaRPr>
          </a:p>
        </p:txBody>
      </p:sp>
      <p:sp>
        <p:nvSpPr>
          <p:cNvPr id="7" name="Θέση αριθμού διαφάνειας 6"/>
          <p:cNvSpPr>
            <a:spLocks noGrp="1"/>
          </p:cNvSpPr>
          <p:nvPr>
            <p:ph type="sldNum" sz="quarter" idx="12"/>
          </p:nvPr>
        </p:nvSpPr>
        <p:spPr/>
        <p:txBody>
          <a:bodyPr/>
          <a:lstStyle>
            <a:lvl1pPr>
              <a:defRPr/>
            </a:lvl1pPr>
          </a:lstStyle>
          <a:p>
            <a:fld id="{4EDE3733-86F2-4053-9CCB-D844B141AB61}" type="slidenum">
              <a:rPr lang="el-GR">
                <a:solidFill>
                  <a:srgbClr val="FFFFFF"/>
                </a:solidFill>
              </a:rPr>
              <a:pPr/>
              <a:t>‹#›</a:t>
            </a:fld>
            <a:endParaRPr lang="el-GR">
              <a:solidFill>
                <a:srgbClr val="FFFFFF"/>
              </a:solidFill>
            </a:endParaRPr>
          </a:p>
        </p:txBody>
      </p:sp>
    </p:spTree>
    <p:extLst>
      <p:ext uri="{BB962C8B-B14F-4D97-AF65-F5344CB8AC3E}">
        <p14:creationId xmlns:p14="http://schemas.microsoft.com/office/powerpoint/2010/main" xmlns="" val="15528265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fld id="{720518CF-0E9F-4564-BA43-76245B24C8F8}" type="datetimeFigureOut">
              <a:rPr lang="el-GR">
                <a:solidFill>
                  <a:srgbClr val="FFFFFF"/>
                </a:solidFill>
              </a:rPr>
              <a:pPr/>
              <a:t>02/12/2015</a:t>
            </a:fld>
            <a:endParaRPr lang="el-GR">
              <a:solidFill>
                <a:srgbClr val="FFFFFF"/>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FFFFFF"/>
              </a:solidFill>
            </a:endParaRPr>
          </a:p>
        </p:txBody>
      </p:sp>
      <p:sp>
        <p:nvSpPr>
          <p:cNvPr id="6" name="Θέση αριθμού διαφάνειας 5"/>
          <p:cNvSpPr>
            <a:spLocks noGrp="1"/>
          </p:cNvSpPr>
          <p:nvPr>
            <p:ph type="sldNum" sz="quarter" idx="12"/>
          </p:nvPr>
        </p:nvSpPr>
        <p:spPr/>
        <p:txBody>
          <a:bodyPr/>
          <a:lstStyle>
            <a:lvl1pPr>
              <a:defRPr/>
            </a:lvl1pPr>
          </a:lstStyle>
          <a:p>
            <a:fld id="{9B02957D-B2E5-429F-919A-0ABDBB65F9AE}" type="slidenum">
              <a:rPr lang="el-GR">
                <a:solidFill>
                  <a:srgbClr val="FFFFFF"/>
                </a:solidFill>
              </a:rPr>
              <a:pPr/>
              <a:t>‹#›</a:t>
            </a:fld>
            <a:endParaRPr lang="el-GR">
              <a:solidFill>
                <a:srgbClr val="FFFFFF"/>
              </a:solidFill>
            </a:endParaRPr>
          </a:p>
        </p:txBody>
      </p:sp>
    </p:spTree>
    <p:extLst>
      <p:ext uri="{BB962C8B-B14F-4D97-AF65-F5344CB8AC3E}">
        <p14:creationId xmlns:p14="http://schemas.microsoft.com/office/powerpoint/2010/main" xmlns="" val="19290508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7813"/>
            <a:ext cx="2057400" cy="5853112"/>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7813"/>
            <a:ext cx="6019800" cy="5853112"/>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fld id="{4D572BBE-B912-4B09-8E14-D5186CDB8948}" type="datetimeFigureOut">
              <a:rPr lang="el-GR">
                <a:solidFill>
                  <a:srgbClr val="FFFFFF"/>
                </a:solidFill>
              </a:rPr>
              <a:pPr/>
              <a:t>02/12/2015</a:t>
            </a:fld>
            <a:endParaRPr lang="el-GR">
              <a:solidFill>
                <a:srgbClr val="FFFFFF"/>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FFFFFF"/>
              </a:solidFill>
            </a:endParaRPr>
          </a:p>
        </p:txBody>
      </p:sp>
      <p:sp>
        <p:nvSpPr>
          <p:cNvPr id="6" name="Θέση αριθμού διαφάνειας 5"/>
          <p:cNvSpPr>
            <a:spLocks noGrp="1"/>
          </p:cNvSpPr>
          <p:nvPr>
            <p:ph type="sldNum" sz="quarter" idx="12"/>
          </p:nvPr>
        </p:nvSpPr>
        <p:spPr/>
        <p:txBody>
          <a:bodyPr/>
          <a:lstStyle>
            <a:lvl1pPr>
              <a:defRPr/>
            </a:lvl1pPr>
          </a:lstStyle>
          <a:p>
            <a:fld id="{CCE59356-AC4C-4028-8949-15433861390A}" type="slidenum">
              <a:rPr lang="el-GR">
                <a:solidFill>
                  <a:srgbClr val="FFFFFF"/>
                </a:solidFill>
              </a:rPr>
              <a:pPr/>
              <a:t>‹#›</a:t>
            </a:fld>
            <a:endParaRPr lang="el-GR">
              <a:solidFill>
                <a:srgbClr val="FFFFFF"/>
              </a:solidFill>
            </a:endParaRPr>
          </a:p>
        </p:txBody>
      </p:sp>
    </p:spTree>
    <p:extLst>
      <p:ext uri="{BB962C8B-B14F-4D97-AF65-F5344CB8AC3E}">
        <p14:creationId xmlns:p14="http://schemas.microsoft.com/office/powerpoint/2010/main" xmlns="" val="1369050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083648A-6953-488A-A83F-6AB324834150}" type="datetimeFigureOut">
              <a:rPr lang="el-GR" smtClean="0"/>
              <a:pPr/>
              <a:t>02/12/2015</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817ECF8B-9EB7-4994-B9F2-883D5D197854}" type="slidenum">
              <a:rPr lang="el-GR" smtClean="0"/>
              <a:pPr/>
              <a:t>‹#›</a:t>
            </a:fld>
            <a:endParaRPr lang="el-GR"/>
          </a:p>
        </p:txBody>
      </p:sp>
      <p:sp>
        <p:nvSpPr>
          <p:cNvPr id="6" name="Title 5"/>
          <p:cNvSpPr>
            <a:spLocks noGrp="1"/>
          </p:cNvSpPr>
          <p:nvPr>
            <p:ph type="title"/>
          </p:nvPr>
        </p:nvSpPr>
        <p:spPr/>
        <p:txBody>
          <a:bodyPr/>
          <a:lstStyle/>
          <a:p>
            <a:r>
              <a:rPr lang="el-GR" smtClean="0"/>
              <a:t>Στυλ κύριου τίτλου</a:t>
            </a:r>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TwoObj" preserve="1">
  <p:cSld name="Τίτλος, Κείμενο και 2 Αντικείμεν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7813"/>
            <a:ext cx="8229600" cy="1143000"/>
          </a:xfrm>
        </p:spPr>
        <p:txBody>
          <a:bodyPr/>
          <a:lstStyle/>
          <a:p>
            <a:r>
              <a:rPr lang="el-GR" smtClean="0"/>
              <a:t>Στυλ κύριου τίτλου</a:t>
            </a:r>
            <a:endParaRPr lang="el-GR"/>
          </a:p>
        </p:txBody>
      </p:sp>
      <p:sp>
        <p:nvSpPr>
          <p:cNvPr id="3" name="Θέση κειμένου 2"/>
          <p:cNvSpPr>
            <a:spLocks noGrp="1"/>
          </p:cNvSpPr>
          <p:nvPr>
            <p:ph type="body" sz="half" idx="1"/>
          </p:nvPr>
        </p:nvSpPr>
        <p:spPr>
          <a:xfrm>
            <a:off x="457200" y="1600206"/>
            <a:ext cx="4038600" cy="453072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quarter" idx="2"/>
          </p:nvPr>
        </p:nvSpPr>
        <p:spPr>
          <a:xfrm>
            <a:off x="4648200" y="1600256"/>
            <a:ext cx="4038600" cy="218916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περιεχομένου 4"/>
          <p:cNvSpPr>
            <a:spLocks noGrp="1"/>
          </p:cNvSpPr>
          <p:nvPr>
            <p:ph sz="quarter" idx="3"/>
          </p:nvPr>
        </p:nvSpPr>
        <p:spPr>
          <a:xfrm>
            <a:off x="4648200" y="3941763"/>
            <a:ext cx="4038600" cy="218916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ημερομηνίας 5"/>
          <p:cNvSpPr>
            <a:spLocks noGrp="1"/>
          </p:cNvSpPr>
          <p:nvPr>
            <p:ph type="dt" sz="half" idx="10"/>
          </p:nvPr>
        </p:nvSpPr>
        <p:spPr>
          <a:xfrm>
            <a:off x="457200" y="6248400"/>
            <a:ext cx="2133600" cy="457200"/>
          </a:xfrm>
        </p:spPr>
        <p:txBody>
          <a:bodyPr/>
          <a:lstStyle>
            <a:lvl1pPr>
              <a:defRPr/>
            </a:lvl1pPr>
          </a:lstStyle>
          <a:p>
            <a:fld id="{1E4DD091-5C2D-4A84-B14C-80EB9CCB2DE5}" type="datetimeFigureOut">
              <a:rPr lang="el-GR">
                <a:solidFill>
                  <a:srgbClr val="FFFFFF"/>
                </a:solidFill>
              </a:rPr>
              <a:pPr/>
              <a:t>02/12/2015</a:t>
            </a:fld>
            <a:endParaRPr lang="el-GR">
              <a:solidFill>
                <a:srgbClr val="FFFFFF"/>
              </a:solidFill>
            </a:endParaRPr>
          </a:p>
        </p:txBody>
      </p:sp>
      <p:sp>
        <p:nvSpPr>
          <p:cNvPr id="7" name="Θέση υποσέλιδου 6"/>
          <p:cNvSpPr>
            <a:spLocks noGrp="1"/>
          </p:cNvSpPr>
          <p:nvPr>
            <p:ph type="ftr" sz="quarter" idx="11"/>
          </p:nvPr>
        </p:nvSpPr>
        <p:spPr>
          <a:xfrm>
            <a:off x="3124200" y="6248400"/>
            <a:ext cx="2895600" cy="457200"/>
          </a:xfrm>
        </p:spPr>
        <p:txBody>
          <a:bodyPr/>
          <a:lstStyle>
            <a:lvl1pPr>
              <a:defRPr/>
            </a:lvl1pPr>
          </a:lstStyle>
          <a:p>
            <a:endParaRPr lang="el-GR">
              <a:solidFill>
                <a:srgbClr val="FFFFFF"/>
              </a:solidFill>
            </a:endParaRPr>
          </a:p>
        </p:txBody>
      </p:sp>
      <p:sp>
        <p:nvSpPr>
          <p:cNvPr id="8" name="Θέση αριθμού διαφάνειας 7"/>
          <p:cNvSpPr>
            <a:spLocks noGrp="1"/>
          </p:cNvSpPr>
          <p:nvPr>
            <p:ph type="sldNum" sz="quarter" idx="12"/>
          </p:nvPr>
        </p:nvSpPr>
        <p:spPr>
          <a:xfrm>
            <a:off x="6553201" y="6248400"/>
            <a:ext cx="2133600" cy="457200"/>
          </a:xfrm>
        </p:spPr>
        <p:txBody>
          <a:bodyPr/>
          <a:lstStyle>
            <a:lvl1pPr>
              <a:defRPr/>
            </a:lvl1pPr>
          </a:lstStyle>
          <a:p>
            <a:fld id="{BA8A47FE-6EA1-41B8-B09B-C0D537843349}" type="slidenum">
              <a:rPr lang="el-GR">
                <a:solidFill>
                  <a:srgbClr val="FFFFFF"/>
                </a:solidFill>
              </a:rPr>
              <a:pPr/>
              <a:t>‹#›</a:t>
            </a:fld>
            <a:endParaRPr lang="el-GR">
              <a:solidFill>
                <a:srgbClr val="FFFFFF"/>
              </a:solidFill>
            </a:endParaRPr>
          </a:p>
        </p:txBody>
      </p:sp>
    </p:spTree>
    <p:extLst>
      <p:ext uri="{BB962C8B-B14F-4D97-AF65-F5344CB8AC3E}">
        <p14:creationId xmlns:p14="http://schemas.microsoft.com/office/powerpoint/2010/main" xmlns="" val="14110452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l-GR" smtClean="0"/>
              <a:t>Στυλ κύριου τίτλου</a:t>
            </a:r>
            <a:endParaRPr kumimoji="0" lang="en-US"/>
          </a:p>
        </p:txBody>
      </p:sp>
      <p:sp>
        <p:nvSpPr>
          <p:cNvPr id="17" name="Subtitle 16"/>
          <p:cNvSpPr>
            <a:spLocks noGrp="1"/>
          </p:cNvSpPr>
          <p:nvPr>
            <p:ph type="subTitle" idx="1"/>
          </p:nvPr>
        </p:nvSpPr>
        <p:spPr>
          <a:xfrm>
            <a:off x="533401"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Στυλ κύριου υπότιτλου</a:t>
            </a:r>
            <a:endParaRPr kumimoji="0" lang="en-US"/>
          </a:p>
        </p:txBody>
      </p:sp>
      <p:sp>
        <p:nvSpPr>
          <p:cNvPr id="30" name="Date Placeholder 29"/>
          <p:cNvSpPr>
            <a:spLocks noGrp="1"/>
          </p:cNvSpPr>
          <p:nvPr>
            <p:ph type="dt" sz="half" idx="10"/>
          </p:nvPr>
        </p:nvSpPr>
        <p:spPr/>
        <p:txBody>
          <a:bodyPr/>
          <a:lstStyle/>
          <a:p>
            <a:fld id="{416069AA-2C34-4D03-A3F2-705855590767}" type="datetimeFigureOut">
              <a:rPr lang="el-GR" smtClean="0">
                <a:solidFill>
                  <a:srgbClr val="DBF5F9">
                    <a:shade val="90000"/>
                  </a:srgbClr>
                </a:solidFill>
              </a:rPr>
              <a:pPr/>
              <a:t>02/12/2015</a:t>
            </a:fld>
            <a:endParaRPr lang="el-GR">
              <a:solidFill>
                <a:srgbClr val="DBF5F9">
                  <a:shade val="90000"/>
                </a:srgbClr>
              </a:solidFill>
            </a:endParaRPr>
          </a:p>
        </p:txBody>
      </p:sp>
      <p:sp>
        <p:nvSpPr>
          <p:cNvPr id="19" name="Footer Placeholder 18"/>
          <p:cNvSpPr>
            <a:spLocks noGrp="1"/>
          </p:cNvSpPr>
          <p:nvPr>
            <p:ph type="ftr" sz="quarter" idx="11"/>
          </p:nvPr>
        </p:nvSpPr>
        <p:spPr/>
        <p:txBody>
          <a:bodyPr/>
          <a:lstStyle/>
          <a:p>
            <a:endParaRPr lang="el-GR">
              <a:solidFill>
                <a:srgbClr val="DBF5F9">
                  <a:shade val="90000"/>
                </a:srgbClr>
              </a:solidFill>
            </a:endParaRPr>
          </a:p>
        </p:txBody>
      </p:sp>
      <p:sp>
        <p:nvSpPr>
          <p:cNvPr id="27" name="Slide Number Placeholder 26"/>
          <p:cNvSpPr>
            <a:spLocks noGrp="1"/>
          </p:cNvSpPr>
          <p:nvPr>
            <p:ph type="sldNum" sz="quarter" idx="12"/>
          </p:nvPr>
        </p:nvSpPr>
        <p:spPr/>
        <p:txBody>
          <a:bodyPr/>
          <a:lstStyle/>
          <a:p>
            <a:fld id="{4C58154F-6F59-4A6F-B35B-70799A2C96A5}" type="slidenum">
              <a:rPr lang="el-GR" smtClean="0">
                <a:solidFill>
                  <a:srgbClr val="DBF5F9">
                    <a:shade val="90000"/>
                  </a:srgbClr>
                </a:solidFill>
              </a:rPr>
              <a:pPr/>
              <a:t>‹#›</a:t>
            </a:fld>
            <a:endParaRPr lang="el-GR">
              <a:solidFill>
                <a:srgbClr val="DBF5F9">
                  <a:shade val="90000"/>
                </a:srgbClr>
              </a:solidFill>
            </a:endParaRPr>
          </a:p>
        </p:txBody>
      </p:sp>
    </p:spTree>
    <p:extLst>
      <p:ext uri="{BB962C8B-B14F-4D97-AF65-F5344CB8AC3E}">
        <p14:creationId xmlns:p14="http://schemas.microsoft.com/office/powerpoint/2010/main" xmlns="" val="1053502302"/>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l-GR" smtClean="0"/>
              <a:t>Στυλ κύριου τίτλου</a:t>
            </a:r>
            <a:endParaRPr kumimoji="0" lang="en-US"/>
          </a:p>
        </p:txBody>
      </p:sp>
      <p:sp>
        <p:nvSpPr>
          <p:cNvPr id="3" name="Content Placeholder 2"/>
          <p:cNvSpPr>
            <a:spLocks noGrp="1"/>
          </p:cNvSpPr>
          <p:nvPr>
            <p:ph idx="1"/>
          </p:nvPr>
        </p:nvSpPr>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Date Placeholder 3"/>
          <p:cNvSpPr>
            <a:spLocks noGrp="1"/>
          </p:cNvSpPr>
          <p:nvPr>
            <p:ph type="dt" sz="half" idx="10"/>
          </p:nvPr>
        </p:nvSpPr>
        <p:spPr/>
        <p:txBody>
          <a:bodyPr/>
          <a:lstStyle/>
          <a:p>
            <a:fld id="{416069AA-2C34-4D03-A3F2-705855590767}" type="datetimeFigureOut">
              <a:rPr lang="el-GR" smtClean="0">
                <a:solidFill>
                  <a:srgbClr val="04617B">
                    <a:shade val="90000"/>
                  </a:srgbClr>
                </a:solidFill>
              </a:rPr>
              <a:pPr/>
              <a:t>02/12/2015</a:t>
            </a:fld>
            <a:endParaRPr lang="el-GR">
              <a:solidFill>
                <a:srgbClr val="04617B">
                  <a:shade val="90000"/>
                </a:srgbClr>
              </a:solidFill>
            </a:endParaRPr>
          </a:p>
        </p:txBody>
      </p:sp>
      <p:sp>
        <p:nvSpPr>
          <p:cNvPr id="5" name="Footer Placeholder 4"/>
          <p:cNvSpPr>
            <a:spLocks noGrp="1"/>
          </p:cNvSpPr>
          <p:nvPr>
            <p:ph type="ftr" sz="quarter" idx="11"/>
          </p:nvPr>
        </p:nvSpPr>
        <p:spPr/>
        <p:txBody>
          <a:bodyPr/>
          <a:lstStyle/>
          <a:p>
            <a:endParaRPr lang="el-GR">
              <a:solidFill>
                <a:srgbClr val="04617B">
                  <a:shade val="90000"/>
                </a:srgbClr>
              </a:solidFill>
            </a:endParaRPr>
          </a:p>
        </p:txBody>
      </p:sp>
      <p:sp>
        <p:nvSpPr>
          <p:cNvPr id="6" name="Slide Number Placeholder 5"/>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xmlns="" val="37324495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l-GR" smtClean="0"/>
              <a:t>Στυλ κύριου τίτλου</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Στυλ υποδείγματος κειμένου</a:t>
            </a:r>
          </a:p>
        </p:txBody>
      </p:sp>
      <p:sp>
        <p:nvSpPr>
          <p:cNvPr id="4" name="Date Placeholder 3"/>
          <p:cNvSpPr>
            <a:spLocks noGrp="1"/>
          </p:cNvSpPr>
          <p:nvPr>
            <p:ph type="dt" sz="half" idx="10"/>
          </p:nvPr>
        </p:nvSpPr>
        <p:spPr/>
        <p:txBody>
          <a:bodyPr/>
          <a:lstStyle/>
          <a:p>
            <a:fld id="{416069AA-2C34-4D03-A3F2-705855590767}" type="datetimeFigureOut">
              <a:rPr lang="el-GR" smtClean="0">
                <a:solidFill>
                  <a:srgbClr val="DBF5F9">
                    <a:shade val="90000"/>
                  </a:srgbClr>
                </a:solidFill>
              </a:rPr>
              <a:pPr/>
              <a:t>02/12/2015</a:t>
            </a:fld>
            <a:endParaRPr lang="el-GR">
              <a:solidFill>
                <a:srgbClr val="DBF5F9">
                  <a:shade val="90000"/>
                </a:srgbClr>
              </a:solidFill>
            </a:endParaRPr>
          </a:p>
        </p:txBody>
      </p:sp>
      <p:sp>
        <p:nvSpPr>
          <p:cNvPr id="5" name="Footer Placeholder 4"/>
          <p:cNvSpPr>
            <a:spLocks noGrp="1"/>
          </p:cNvSpPr>
          <p:nvPr>
            <p:ph type="ftr" sz="quarter" idx="11"/>
          </p:nvPr>
        </p:nvSpPr>
        <p:spPr/>
        <p:txBody>
          <a:bodyPr/>
          <a:lstStyle/>
          <a:p>
            <a:endParaRPr lang="el-GR">
              <a:solidFill>
                <a:srgbClr val="DBF5F9">
                  <a:shade val="90000"/>
                </a:srgbClr>
              </a:solidFill>
            </a:endParaRPr>
          </a:p>
        </p:txBody>
      </p:sp>
      <p:sp>
        <p:nvSpPr>
          <p:cNvPr id="6" name="Slide Number Placeholder 5"/>
          <p:cNvSpPr>
            <a:spLocks noGrp="1"/>
          </p:cNvSpPr>
          <p:nvPr>
            <p:ph type="sldNum" sz="quarter" idx="12"/>
          </p:nvPr>
        </p:nvSpPr>
        <p:spPr/>
        <p:txBody>
          <a:bodyPr/>
          <a:lstStyle/>
          <a:p>
            <a:fld id="{4C58154F-6F59-4A6F-B35B-70799A2C96A5}" type="slidenum">
              <a:rPr lang="el-GR" smtClean="0">
                <a:solidFill>
                  <a:srgbClr val="DBF5F9">
                    <a:shade val="90000"/>
                  </a:srgbClr>
                </a:solidFill>
              </a:rPr>
              <a:pPr/>
              <a:t>‹#›</a:t>
            </a:fld>
            <a:endParaRPr lang="el-GR">
              <a:solidFill>
                <a:srgbClr val="DBF5F9">
                  <a:shade val="90000"/>
                </a:srgbClr>
              </a:solidFill>
            </a:endParaRPr>
          </a:p>
        </p:txBody>
      </p:sp>
    </p:spTree>
    <p:extLst>
      <p:ext uri="{BB962C8B-B14F-4D97-AF65-F5344CB8AC3E}">
        <p14:creationId xmlns:p14="http://schemas.microsoft.com/office/powerpoint/2010/main" xmlns="" val="1986595148"/>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l-GR" smtClean="0"/>
              <a:t>Στυλ κύριου τίτλου</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Date Placeholder 4"/>
          <p:cNvSpPr>
            <a:spLocks noGrp="1"/>
          </p:cNvSpPr>
          <p:nvPr>
            <p:ph type="dt" sz="half" idx="10"/>
          </p:nvPr>
        </p:nvSpPr>
        <p:spPr/>
        <p:txBody>
          <a:bodyPr/>
          <a:lstStyle/>
          <a:p>
            <a:fld id="{416069AA-2C34-4D03-A3F2-705855590767}" type="datetimeFigureOut">
              <a:rPr lang="el-GR" smtClean="0">
                <a:solidFill>
                  <a:srgbClr val="04617B">
                    <a:shade val="90000"/>
                  </a:srgbClr>
                </a:solidFill>
              </a:rPr>
              <a:pPr/>
              <a:t>02/12/2015</a:t>
            </a:fld>
            <a:endParaRPr lang="el-GR">
              <a:solidFill>
                <a:srgbClr val="04617B">
                  <a:shade val="90000"/>
                </a:srgbClr>
              </a:solidFill>
            </a:endParaRPr>
          </a:p>
        </p:txBody>
      </p:sp>
      <p:sp>
        <p:nvSpPr>
          <p:cNvPr id="6" name="Footer Placeholder 5"/>
          <p:cNvSpPr>
            <a:spLocks noGrp="1"/>
          </p:cNvSpPr>
          <p:nvPr>
            <p:ph type="ftr" sz="quarter" idx="11"/>
          </p:nvPr>
        </p:nvSpPr>
        <p:spPr/>
        <p:txBody>
          <a:bodyPr/>
          <a:lstStyle/>
          <a:p>
            <a:endParaRPr lang="el-GR">
              <a:solidFill>
                <a:srgbClr val="04617B">
                  <a:shade val="90000"/>
                </a:srgbClr>
              </a:solidFill>
            </a:endParaRPr>
          </a:p>
        </p:txBody>
      </p:sp>
      <p:sp>
        <p:nvSpPr>
          <p:cNvPr id="7" name="Slide Number Placeholder 6"/>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xmlns="" val="36604618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l-GR" smtClean="0"/>
              <a:t>Στυλ κύριου τίτλου</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sp>
        <p:nvSpPr>
          <p:cNvPr id="4" name="Text Placeholder 3"/>
          <p:cNvSpPr>
            <a:spLocks noGrp="1"/>
          </p:cNvSpPr>
          <p:nvPr>
            <p:ph type="body" sz="half" idx="3"/>
          </p:nvPr>
        </p:nvSpPr>
        <p:spPr>
          <a:xfrm>
            <a:off x="4645031" y="1859773"/>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Content Placeholder 5"/>
          <p:cNvSpPr>
            <a:spLocks noGrp="1"/>
          </p:cNvSpPr>
          <p:nvPr>
            <p:ph sz="quarter" idx="4"/>
          </p:nvPr>
        </p:nvSpPr>
        <p:spPr>
          <a:xfrm>
            <a:off x="4645031"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Date Placeholder 6"/>
          <p:cNvSpPr>
            <a:spLocks noGrp="1"/>
          </p:cNvSpPr>
          <p:nvPr>
            <p:ph type="dt" sz="half" idx="10"/>
          </p:nvPr>
        </p:nvSpPr>
        <p:spPr/>
        <p:txBody>
          <a:bodyPr/>
          <a:lstStyle/>
          <a:p>
            <a:fld id="{416069AA-2C34-4D03-A3F2-705855590767}" type="datetimeFigureOut">
              <a:rPr lang="el-GR" smtClean="0">
                <a:solidFill>
                  <a:srgbClr val="04617B">
                    <a:shade val="90000"/>
                  </a:srgbClr>
                </a:solidFill>
              </a:rPr>
              <a:pPr/>
              <a:t>02/12/2015</a:t>
            </a:fld>
            <a:endParaRPr lang="el-GR">
              <a:solidFill>
                <a:srgbClr val="04617B">
                  <a:shade val="90000"/>
                </a:srgbClr>
              </a:solidFill>
            </a:endParaRPr>
          </a:p>
        </p:txBody>
      </p:sp>
      <p:sp>
        <p:nvSpPr>
          <p:cNvPr id="8" name="Footer Placeholder 7"/>
          <p:cNvSpPr>
            <a:spLocks noGrp="1"/>
          </p:cNvSpPr>
          <p:nvPr>
            <p:ph type="ftr" sz="quarter" idx="11"/>
          </p:nvPr>
        </p:nvSpPr>
        <p:spPr/>
        <p:txBody>
          <a:bodyPr/>
          <a:lstStyle/>
          <a:p>
            <a:endParaRPr lang="el-GR">
              <a:solidFill>
                <a:srgbClr val="04617B">
                  <a:shade val="90000"/>
                </a:srgbClr>
              </a:solidFill>
            </a:endParaRPr>
          </a:p>
        </p:txBody>
      </p:sp>
      <p:sp>
        <p:nvSpPr>
          <p:cNvPr id="9" name="Slide Number Placeholder 8"/>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xmlns="" val="16925122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l-GR" smtClean="0"/>
              <a:t>Στυλ κύριου τίτλου</a:t>
            </a:r>
            <a:endParaRPr kumimoji="0" lang="en-US"/>
          </a:p>
        </p:txBody>
      </p:sp>
      <p:sp>
        <p:nvSpPr>
          <p:cNvPr id="3" name="Date Placeholder 2"/>
          <p:cNvSpPr>
            <a:spLocks noGrp="1"/>
          </p:cNvSpPr>
          <p:nvPr>
            <p:ph type="dt" sz="half" idx="10"/>
          </p:nvPr>
        </p:nvSpPr>
        <p:spPr/>
        <p:txBody>
          <a:bodyPr/>
          <a:lstStyle/>
          <a:p>
            <a:fld id="{416069AA-2C34-4D03-A3F2-705855590767}" type="datetimeFigureOut">
              <a:rPr lang="el-GR" smtClean="0">
                <a:solidFill>
                  <a:srgbClr val="04617B">
                    <a:shade val="90000"/>
                  </a:srgbClr>
                </a:solidFill>
              </a:rPr>
              <a:pPr/>
              <a:t>02/12/2015</a:t>
            </a:fld>
            <a:endParaRPr lang="el-GR">
              <a:solidFill>
                <a:srgbClr val="04617B">
                  <a:shade val="90000"/>
                </a:srgbClr>
              </a:solidFill>
            </a:endParaRPr>
          </a:p>
        </p:txBody>
      </p:sp>
      <p:sp>
        <p:nvSpPr>
          <p:cNvPr id="4" name="Footer Placeholder 3"/>
          <p:cNvSpPr>
            <a:spLocks noGrp="1"/>
          </p:cNvSpPr>
          <p:nvPr>
            <p:ph type="ftr" sz="quarter" idx="11"/>
          </p:nvPr>
        </p:nvSpPr>
        <p:spPr/>
        <p:txBody>
          <a:bodyPr/>
          <a:lstStyle/>
          <a:p>
            <a:endParaRPr lang="el-GR">
              <a:solidFill>
                <a:srgbClr val="04617B">
                  <a:shade val="90000"/>
                </a:srgbClr>
              </a:solidFill>
            </a:endParaRPr>
          </a:p>
        </p:txBody>
      </p:sp>
      <p:sp>
        <p:nvSpPr>
          <p:cNvPr id="5" name="Slide Number Placeholder 4"/>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xmlns="" val="37130648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6069AA-2C34-4D03-A3F2-705855590767}" type="datetimeFigureOut">
              <a:rPr lang="el-GR" smtClean="0">
                <a:solidFill>
                  <a:srgbClr val="04617B">
                    <a:shade val="90000"/>
                  </a:srgbClr>
                </a:solidFill>
              </a:rPr>
              <a:pPr/>
              <a:t>02/12/2015</a:t>
            </a:fld>
            <a:endParaRPr lang="el-GR">
              <a:solidFill>
                <a:srgbClr val="04617B">
                  <a:shade val="90000"/>
                </a:srgbClr>
              </a:solidFill>
            </a:endParaRPr>
          </a:p>
        </p:txBody>
      </p:sp>
      <p:sp>
        <p:nvSpPr>
          <p:cNvPr id="3" name="Footer Placeholder 2"/>
          <p:cNvSpPr>
            <a:spLocks noGrp="1"/>
          </p:cNvSpPr>
          <p:nvPr>
            <p:ph type="ftr" sz="quarter" idx="11"/>
          </p:nvPr>
        </p:nvSpPr>
        <p:spPr/>
        <p:txBody>
          <a:bodyPr/>
          <a:lstStyle/>
          <a:p>
            <a:endParaRPr lang="el-GR">
              <a:solidFill>
                <a:srgbClr val="04617B">
                  <a:shade val="90000"/>
                </a:srgbClr>
              </a:solidFill>
            </a:endParaRPr>
          </a:p>
        </p:txBody>
      </p:sp>
      <p:sp>
        <p:nvSpPr>
          <p:cNvPr id="4" name="Slide Number Placeholder 3"/>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xmlns="" val="3848968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l-GR" smtClean="0"/>
              <a:t>Στυλ κύριου τίτλου</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l-GR" smtClean="0"/>
              <a:t>Στυλ υποδείγματος κειμένου</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Date Placeholder 4"/>
          <p:cNvSpPr>
            <a:spLocks noGrp="1"/>
          </p:cNvSpPr>
          <p:nvPr>
            <p:ph type="dt" sz="half" idx="10"/>
          </p:nvPr>
        </p:nvSpPr>
        <p:spPr/>
        <p:txBody>
          <a:bodyPr/>
          <a:lstStyle/>
          <a:p>
            <a:fld id="{416069AA-2C34-4D03-A3F2-705855590767}" type="datetimeFigureOut">
              <a:rPr lang="el-GR" smtClean="0">
                <a:solidFill>
                  <a:srgbClr val="04617B">
                    <a:shade val="90000"/>
                  </a:srgbClr>
                </a:solidFill>
              </a:rPr>
              <a:pPr/>
              <a:t>02/12/2015</a:t>
            </a:fld>
            <a:endParaRPr lang="el-GR">
              <a:solidFill>
                <a:srgbClr val="04617B">
                  <a:shade val="90000"/>
                </a:srgbClr>
              </a:solidFill>
            </a:endParaRPr>
          </a:p>
        </p:txBody>
      </p:sp>
      <p:sp>
        <p:nvSpPr>
          <p:cNvPr id="6" name="Footer Placeholder 5"/>
          <p:cNvSpPr>
            <a:spLocks noGrp="1"/>
          </p:cNvSpPr>
          <p:nvPr>
            <p:ph type="ftr" sz="quarter" idx="11"/>
          </p:nvPr>
        </p:nvSpPr>
        <p:spPr/>
        <p:txBody>
          <a:bodyPr/>
          <a:lstStyle/>
          <a:p>
            <a:endParaRPr lang="el-GR">
              <a:solidFill>
                <a:srgbClr val="04617B">
                  <a:shade val="90000"/>
                </a:srgbClr>
              </a:solidFill>
            </a:endParaRPr>
          </a:p>
        </p:txBody>
      </p:sp>
      <p:sp>
        <p:nvSpPr>
          <p:cNvPr id="7" name="Slide Number Placeholder 6"/>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xmlns="" val="11545369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9"/>
            <a:ext cx="2212848" cy="1582621"/>
          </a:xfrm>
        </p:spPr>
        <p:txBody>
          <a:bodyPr vert="horz" lIns="45720" tIns="45720" rIns="45720" bIns="45720" anchor="b"/>
          <a:lstStyle>
            <a:lvl1pPr algn="l">
              <a:buNone/>
              <a:defRPr sz="2000" b="1">
                <a:solidFill>
                  <a:schemeClr val="tx2"/>
                </a:solidFill>
              </a:defRPr>
            </a:lvl1pPr>
          </a:lstStyle>
          <a:p>
            <a:r>
              <a:rPr kumimoji="0" lang="el-GR" smtClean="0"/>
              <a:t>Στυλ κύριου τίτλου</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l-GR" smtClean="0"/>
              <a:t>Στυλ υποδείγματος κειμένου</a:t>
            </a:r>
          </a:p>
        </p:txBody>
      </p:sp>
      <p:sp>
        <p:nvSpPr>
          <p:cNvPr id="5" name="Date Placeholder 4"/>
          <p:cNvSpPr>
            <a:spLocks noGrp="1"/>
          </p:cNvSpPr>
          <p:nvPr>
            <p:ph type="dt" sz="half" idx="10"/>
          </p:nvPr>
        </p:nvSpPr>
        <p:spPr/>
        <p:txBody>
          <a:bodyPr/>
          <a:lstStyle/>
          <a:p>
            <a:fld id="{416069AA-2C34-4D03-A3F2-705855590767}" type="datetimeFigureOut">
              <a:rPr lang="el-GR" smtClean="0">
                <a:solidFill>
                  <a:srgbClr val="04617B">
                    <a:shade val="90000"/>
                  </a:srgbClr>
                </a:solidFill>
              </a:rPr>
              <a:pPr/>
              <a:t>02/12/2015</a:t>
            </a:fld>
            <a:endParaRPr lang="el-GR">
              <a:solidFill>
                <a:srgbClr val="04617B">
                  <a:shade val="90000"/>
                </a:srgbClr>
              </a:solidFill>
            </a:endParaRPr>
          </a:p>
        </p:txBody>
      </p:sp>
      <p:sp>
        <p:nvSpPr>
          <p:cNvPr id="6" name="Footer Placeholder 5"/>
          <p:cNvSpPr>
            <a:spLocks noGrp="1"/>
          </p:cNvSpPr>
          <p:nvPr>
            <p:ph type="ftr" sz="quarter" idx="11"/>
          </p:nvPr>
        </p:nvSpPr>
        <p:spPr/>
        <p:txBody>
          <a:bodyPr/>
          <a:lstStyle/>
          <a:p>
            <a:endParaRPr lang="el-GR">
              <a:solidFill>
                <a:srgbClr val="04617B">
                  <a:shade val="90000"/>
                </a:srgbClr>
              </a:solidFill>
            </a:endParaRPr>
          </a:p>
        </p:txBody>
      </p:sp>
      <p:sp>
        <p:nvSpPr>
          <p:cNvPr id="7" name="Slide Number Placeholder 6"/>
          <p:cNvSpPr>
            <a:spLocks noGrp="1"/>
          </p:cNvSpPr>
          <p:nvPr>
            <p:ph type="sldNum" sz="quarter" idx="12"/>
          </p:nvPr>
        </p:nvSpPr>
        <p:spPr>
          <a:xfrm>
            <a:off x="8077200" y="6356366"/>
            <a:ext cx="609600" cy="365125"/>
          </a:xfrm>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41"/>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xmlns="" val="3950602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9083648A-6953-488A-A83F-6AB324834150}" type="datetimeFigureOut">
              <a:rPr lang="el-GR" smtClean="0"/>
              <a:pPr/>
              <a:t>02/12/2015</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817ECF8B-9EB7-4994-B9F2-883D5D197854}" type="slidenum">
              <a:rPr lang="el-GR" smtClean="0"/>
              <a:pPr/>
              <a:t>‹#›</a:t>
            </a:fld>
            <a:endParaRPr lang="el-G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l-GR" smtClean="0"/>
              <a:t>Στυλ κύριου τίτλου</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Date Placeholder 3"/>
          <p:cNvSpPr>
            <a:spLocks noGrp="1"/>
          </p:cNvSpPr>
          <p:nvPr>
            <p:ph type="dt" sz="half" idx="10"/>
          </p:nvPr>
        </p:nvSpPr>
        <p:spPr/>
        <p:txBody>
          <a:bodyPr/>
          <a:lstStyle/>
          <a:p>
            <a:fld id="{416069AA-2C34-4D03-A3F2-705855590767}" type="datetimeFigureOut">
              <a:rPr lang="el-GR" smtClean="0">
                <a:solidFill>
                  <a:srgbClr val="04617B">
                    <a:shade val="90000"/>
                  </a:srgbClr>
                </a:solidFill>
              </a:rPr>
              <a:pPr/>
              <a:t>02/12/2015</a:t>
            </a:fld>
            <a:endParaRPr lang="el-GR">
              <a:solidFill>
                <a:srgbClr val="04617B">
                  <a:shade val="90000"/>
                </a:srgbClr>
              </a:solidFill>
            </a:endParaRPr>
          </a:p>
        </p:txBody>
      </p:sp>
      <p:sp>
        <p:nvSpPr>
          <p:cNvPr id="5" name="Footer Placeholder 4"/>
          <p:cNvSpPr>
            <a:spLocks noGrp="1"/>
          </p:cNvSpPr>
          <p:nvPr>
            <p:ph type="ftr" sz="quarter" idx="11"/>
          </p:nvPr>
        </p:nvSpPr>
        <p:spPr/>
        <p:txBody>
          <a:bodyPr/>
          <a:lstStyle/>
          <a:p>
            <a:endParaRPr lang="el-GR">
              <a:solidFill>
                <a:srgbClr val="04617B">
                  <a:shade val="90000"/>
                </a:srgbClr>
              </a:solidFill>
            </a:endParaRPr>
          </a:p>
        </p:txBody>
      </p:sp>
      <p:sp>
        <p:nvSpPr>
          <p:cNvPr id="6" name="Slide Number Placeholder 5"/>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xmlns="" val="6540644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2"/>
            <a:ext cx="2057400" cy="5211763"/>
          </a:xfrm>
        </p:spPr>
        <p:txBody>
          <a:bodyPr vert="eaVert"/>
          <a:lstStyle/>
          <a:p>
            <a:r>
              <a:rPr kumimoji="0" lang="el-GR" smtClean="0"/>
              <a:t>Στυλ κύριου τίτλου</a:t>
            </a:r>
            <a:endParaRPr kumimoji="0" lang="en-US"/>
          </a:p>
        </p:txBody>
      </p:sp>
      <p:sp>
        <p:nvSpPr>
          <p:cNvPr id="3" name="Vertical Text Placeholder 2"/>
          <p:cNvSpPr>
            <a:spLocks noGrp="1"/>
          </p:cNvSpPr>
          <p:nvPr>
            <p:ph type="body" orient="vert" idx="1"/>
          </p:nvPr>
        </p:nvSpPr>
        <p:spPr>
          <a:xfrm>
            <a:off x="457200" y="914402"/>
            <a:ext cx="6019800" cy="5211763"/>
          </a:xfrm>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Date Placeholder 3"/>
          <p:cNvSpPr>
            <a:spLocks noGrp="1"/>
          </p:cNvSpPr>
          <p:nvPr>
            <p:ph type="dt" sz="half" idx="10"/>
          </p:nvPr>
        </p:nvSpPr>
        <p:spPr/>
        <p:txBody>
          <a:bodyPr/>
          <a:lstStyle/>
          <a:p>
            <a:fld id="{416069AA-2C34-4D03-A3F2-705855590767}" type="datetimeFigureOut">
              <a:rPr lang="el-GR" smtClean="0">
                <a:solidFill>
                  <a:srgbClr val="04617B">
                    <a:shade val="90000"/>
                  </a:srgbClr>
                </a:solidFill>
              </a:rPr>
              <a:pPr/>
              <a:t>02/12/2015</a:t>
            </a:fld>
            <a:endParaRPr lang="el-GR">
              <a:solidFill>
                <a:srgbClr val="04617B">
                  <a:shade val="90000"/>
                </a:srgbClr>
              </a:solidFill>
            </a:endParaRPr>
          </a:p>
        </p:txBody>
      </p:sp>
      <p:sp>
        <p:nvSpPr>
          <p:cNvPr id="5" name="Footer Placeholder 4"/>
          <p:cNvSpPr>
            <a:spLocks noGrp="1"/>
          </p:cNvSpPr>
          <p:nvPr>
            <p:ph type="ftr" sz="quarter" idx="11"/>
          </p:nvPr>
        </p:nvSpPr>
        <p:spPr/>
        <p:txBody>
          <a:bodyPr/>
          <a:lstStyle/>
          <a:p>
            <a:endParaRPr lang="el-GR">
              <a:solidFill>
                <a:srgbClr val="04617B">
                  <a:shade val="90000"/>
                </a:srgbClr>
              </a:solidFill>
            </a:endParaRPr>
          </a:p>
        </p:txBody>
      </p:sp>
      <p:sp>
        <p:nvSpPr>
          <p:cNvPr id="6" name="Slide Number Placeholder 5"/>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xmlns="" val="29441411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n-US"/>
          </a:p>
        </p:txBody>
      </p:sp>
      <p:sp>
        <p:nvSpPr>
          <p:cNvPr id="3" name="2 - Θέση πίνακα"/>
          <p:cNvSpPr>
            <a:spLocks noGrp="1"/>
          </p:cNvSpPr>
          <p:nvPr>
            <p:ph type="tbl" idx="1"/>
          </p:nvPr>
        </p:nvSpPr>
        <p:spPr>
          <a:xfrm>
            <a:off x="457200" y="1600206"/>
            <a:ext cx="8229600" cy="4525963"/>
          </a:xfrm>
        </p:spPr>
        <p:txBody>
          <a:bodyPr>
            <a:normAutofit/>
          </a:bodyPr>
          <a:lstStyle/>
          <a:p>
            <a:pPr lvl="0"/>
            <a:endParaRPr lang="en-US" noProof="0"/>
          </a:p>
        </p:txBody>
      </p:sp>
      <p:sp>
        <p:nvSpPr>
          <p:cNvPr id="4" name="3 - Θέση ημερομηνίας"/>
          <p:cNvSpPr>
            <a:spLocks noGrp="1"/>
          </p:cNvSpPr>
          <p:nvPr>
            <p:ph type="dt" sz="half" idx="10"/>
          </p:nvPr>
        </p:nvSpPr>
        <p:spPr>
          <a:xfrm>
            <a:off x="457200" y="6245225"/>
            <a:ext cx="2133600" cy="476250"/>
          </a:xfrm>
        </p:spPr>
        <p:txBody>
          <a:bodyPr/>
          <a:lstStyle>
            <a:lvl1pPr>
              <a:defRPr/>
            </a:lvl1pPr>
          </a:lstStyle>
          <a:p>
            <a:pPr>
              <a:defRPr/>
            </a:pPr>
            <a:endParaRPr lang="el-GR"/>
          </a:p>
        </p:txBody>
      </p:sp>
      <p:sp>
        <p:nvSpPr>
          <p:cNvPr id="5" name="4 - Θέση υποσέλιδου"/>
          <p:cNvSpPr>
            <a:spLocks noGrp="1"/>
          </p:cNvSpPr>
          <p:nvPr>
            <p:ph type="ftr" sz="quarter" idx="11"/>
          </p:nvPr>
        </p:nvSpPr>
        <p:spPr>
          <a:xfrm>
            <a:off x="3124200" y="6245225"/>
            <a:ext cx="2895600" cy="476250"/>
          </a:xfrm>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a:xfrm>
            <a:off x="6553201" y="6245225"/>
            <a:ext cx="2133600" cy="476250"/>
          </a:xfrm>
        </p:spPr>
        <p:txBody>
          <a:bodyPr/>
          <a:lstStyle>
            <a:lvl1pPr>
              <a:defRPr/>
            </a:lvl1pPr>
          </a:lstStyle>
          <a:p>
            <a:pPr>
              <a:defRPr/>
            </a:pPr>
            <a:fld id="{786AB758-4BF5-4321-951C-A89C3DE46113}" type="slidenum">
              <a:rPr lang="el-GR"/>
              <a:pPr>
                <a:defRPr/>
              </a:pPr>
              <a:t>‹#›</a:t>
            </a:fld>
            <a:endParaRPr lang="el-G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l-GR" smtClean="0"/>
              <a:t>Στυλ κύριου τίτλου</a:t>
            </a:r>
            <a:endParaRPr kumimoji="0" lang="en-US"/>
          </a:p>
        </p:txBody>
      </p:sp>
      <p:sp>
        <p:nvSpPr>
          <p:cNvPr id="17" name="Subtitle 16"/>
          <p:cNvSpPr>
            <a:spLocks noGrp="1"/>
          </p:cNvSpPr>
          <p:nvPr>
            <p:ph type="subTitle" idx="1"/>
          </p:nvPr>
        </p:nvSpPr>
        <p:spPr>
          <a:xfrm>
            <a:off x="533401"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Στυλ κύριου υπότιτλου</a:t>
            </a:r>
            <a:endParaRPr kumimoji="0" lang="en-US"/>
          </a:p>
        </p:txBody>
      </p:sp>
      <p:sp>
        <p:nvSpPr>
          <p:cNvPr id="30" name="Date Placeholder 29"/>
          <p:cNvSpPr>
            <a:spLocks noGrp="1"/>
          </p:cNvSpPr>
          <p:nvPr>
            <p:ph type="dt" sz="half" idx="10"/>
          </p:nvPr>
        </p:nvSpPr>
        <p:spPr/>
        <p:txBody>
          <a:bodyPr/>
          <a:lstStyle/>
          <a:p>
            <a:fld id="{416069AA-2C34-4D03-A3F2-705855590767}" type="datetimeFigureOut">
              <a:rPr lang="el-GR" smtClean="0">
                <a:solidFill>
                  <a:srgbClr val="DBF5F9">
                    <a:shade val="90000"/>
                  </a:srgbClr>
                </a:solidFill>
              </a:rPr>
              <a:pPr/>
              <a:t>02/12/2015</a:t>
            </a:fld>
            <a:endParaRPr lang="el-GR">
              <a:solidFill>
                <a:srgbClr val="DBF5F9">
                  <a:shade val="90000"/>
                </a:srgbClr>
              </a:solidFill>
            </a:endParaRPr>
          </a:p>
        </p:txBody>
      </p:sp>
      <p:sp>
        <p:nvSpPr>
          <p:cNvPr id="19" name="Footer Placeholder 18"/>
          <p:cNvSpPr>
            <a:spLocks noGrp="1"/>
          </p:cNvSpPr>
          <p:nvPr>
            <p:ph type="ftr" sz="quarter" idx="11"/>
          </p:nvPr>
        </p:nvSpPr>
        <p:spPr/>
        <p:txBody>
          <a:bodyPr/>
          <a:lstStyle/>
          <a:p>
            <a:endParaRPr lang="el-GR">
              <a:solidFill>
                <a:srgbClr val="DBF5F9">
                  <a:shade val="90000"/>
                </a:srgbClr>
              </a:solidFill>
            </a:endParaRPr>
          </a:p>
        </p:txBody>
      </p:sp>
      <p:sp>
        <p:nvSpPr>
          <p:cNvPr id="27" name="Slide Number Placeholder 26"/>
          <p:cNvSpPr>
            <a:spLocks noGrp="1"/>
          </p:cNvSpPr>
          <p:nvPr>
            <p:ph type="sldNum" sz="quarter" idx="12"/>
          </p:nvPr>
        </p:nvSpPr>
        <p:spPr/>
        <p:txBody>
          <a:bodyPr/>
          <a:lstStyle/>
          <a:p>
            <a:fld id="{4C58154F-6F59-4A6F-B35B-70799A2C96A5}" type="slidenum">
              <a:rPr lang="el-GR" smtClean="0">
                <a:solidFill>
                  <a:srgbClr val="DBF5F9">
                    <a:shade val="90000"/>
                  </a:srgbClr>
                </a:solidFill>
              </a:rPr>
              <a:pPr/>
              <a:t>‹#›</a:t>
            </a:fld>
            <a:endParaRPr lang="el-GR">
              <a:solidFill>
                <a:srgbClr val="DBF5F9">
                  <a:shade val="90000"/>
                </a:srgbClr>
              </a:solidFill>
            </a:endParaRPr>
          </a:p>
        </p:txBody>
      </p:sp>
    </p:spTree>
    <p:extLst>
      <p:ext uri="{BB962C8B-B14F-4D97-AF65-F5344CB8AC3E}">
        <p14:creationId xmlns:p14="http://schemas.microsoft.com/office/powerpoint/2010/main" xmlns="" val="2548614577"/>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l-GR" smtClean="0"/>
              <a:t>Στυλ κύριου τίτλου</a:t>
            </a:r>
            <a:endParaRPr kumimoji="0" lang="en-US"/>
          </a:p>
        </p:txBody>
      </p:sp>
      <p:sp>
        <p:nvSpPr>
          <p:cNvPr id="3" name="Content Placeholder 2"/>
          <p:cNvSpPr>
            <a:spLocks noGrp="1"/>
          </p:cNvSpPr>
          <p:nvPr>
            <p:ph idx="1"/>
          </p:nvPr>
        </p:nvSpPr>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Date Placeholder 3"/>
          <p:cNvSpPr>
            <a:spLocks noGrp="1"/>
          </p:cNvSpPr>
          <p:nvPr>
            <p:ph type="dt" sz="half" idx="10"/>
          </p:nvPr>
        </p:nvSpPr>
        <p:spPr/>
        <p:txBody>
          <a:bodyPr/>
          <a:lstStyle/>
          <a:p>
            <a:fld id="{416069AA-2C34-4D03-A3F2-705855590767}" type="datetimeFigureOut">
              <a:rPr lang="el-GR" smtClean="0">
                <a:solidFill>
                  <a:srgbClr val="04617B">
                    <a:shade val="90000"/>
                  </a:srgbClr>
                </a:solidFill>
              </a:rPr>
              <a:pPr/>
              <a:t>02/12/2015</a:t>
            </a:fld>
            <a:endParaRPr lang="el-GR">
              <a:solidFill>
                <a:srgbClr val="04617B">
                  <a:shade val="90000"/>
                </a:srgbClr>
              </a:solidFill>
            </a:endParaRPr>
          </a:p>
        </p:txBody>
      </p:sp>
      <p:sp>
        <p:nvSpPr>
          <p:cNvPr id="5" name="Footer Placeholder 4"/>
          <p:cNvSpPr>
            <a:spLocks noGrp="1"/>
          </p:cNvSpPr>
          <p:nvPr>
            <p:ph type="ftr" sz="quarter" idx="11"/>
          </p:nvPr>
        </p:nvSpPr>
        <p:spPr/>
        <p:txBody>
          <a:bodyPr/>
          <a:lstStyle/>
          <a:p>
            <a:endParaRPr lang="el-GR">
              <a:solidFill>
                <a:srgbClr val="04617B">
                  <a:shade val="90000"/>
                </a:srgbClr>
              </a:solidFill>
            </a:endParaRPr>
          </a:p>
        </p:txBody>
      </p:sp>
      <p:sp>
        <p:nvSpPr>
          <p:cNvPr id="6" name="Slide Number Placeholder 5"/>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xmlns="" val="29448869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l-GR" smtClean="0"/>
              <a:t>Στυλ κύριου τίτλου</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Στυλ υποδείγματος κειμένου</a:t>
            </a:r>
          </a:p>
        </p:txBody>
      </p:sp>
      <p:sp>
        <p:nvSpPr>
          <p:cNvPr id="4" name="Date Placeholder 3"/>
          <p:cNvSpPr>
            <a:spLocks noGrp="1"/>
          </p:cNvSpPr>
          <p:nvPr>
            <p:ph type="dt" sz="half" idx="10"/>
          </p:nvPr>
        </p:nvSpPr>
        <p:spPr/>
        <p:txBody>
          <a:bodyPr/>
          <a:lstStyle/>
          <a:p>
            <a:fld id="{416069AA-2C34-4D03-A3F2-705855590767}" type="datetimeFigureOut">
              <a:rPr lang="el-GR" smtClean="0">
                <a:solidFill>
                  <a:srgbClr val="DBF5F9">
                    <a:shade val="90000"/>
                  </a:srgbClr>
                </a:solidFill>
              </a:rPr>
              <a:pPr/>
              <a:t>02/12/2015</a:t>
            </a:fld>
            <a:endParaRPr lang="el-GR">
              <a:solidFill>
                <a:srgbClr val="DBF5F9">
                  <a:shade val="90000"/>
                </a:srgbClr>
              </a:solidFill>
            </a:endParaRPr>
          </a:p>
        </p:txBody>
      </p:sp>
      <p:sp>
        <p:nvSpPr>
          <p:cNvPr id="5" name="Footer Placeholder 4"/>
          <p:cNvSpPr>
            <a:spLocks noGrp="1"/>
          </p:cNvSpPr>
          <p:nvPr>
            <p:ph type="ftr" sz="quarter" idx="11"/>
          </p:nvPr>
        </p:nvSpPr>
        <p:spPr/>
        <p:txBody>
          <a:bodyPr/>
          <a:lstStyle/>
          <a:p>
            <a:endParaRPr lang="el-GR">
              <a:solidFill>
                <a:srgbClr val="DBF5F9">
                  <a:shade val="90000"/>
                </a:srgbClr>
              </a:solidFill>
            </a:endParaRPr>
          </a:p>
        </p:txBody>
      </p:sp>
      <p:sp>
        <p:nvSpPr>
          <p:cNvPr id="6" name="Slide Number Placeholder 5"/>
          <p:cNvSpPr>
            <a:spLocks noGrp="1"/>
          </p:cNvSpPr>
          <p:nvPr>
            <p:ph type="sldNum" sz="quarter" idx="12"/>
          </p:nvPr>
        </p:nvSpPr>
        <p:spPr/>
        <p:txBody>
          <a:bodyPr/>
          <a:lstStyle/>
          <a:p>
            <a:fld id="{4C58154F-6F59-4A6F-B35B-70799A2C96A5}" type="slidenum">
              <a:rPr lang="el-GR" smtClean="0">
                <a:solidFill>
                  <a:srgbClr val="DBF5F9">
                    <a:shade val="90000"/>
                  </a:srgbClr>
                </a:solidFill>
              </a:rPr>
              <a:pPr/>
              <a:t>‹#›</a:t>
            </a:fld>
            <a:endParaRPr lang="el-GR">
              <a:solidFill>
                <a:srgbClr val="DBF5F9">
                  <a:shade val="90000"/>
                </a:srgbClr>
              </a:solidFill>
            </a:endParaRPr>
          </a:p>
        </p:txBody>
      </p:sp>
    </p:spTree>
    <p:extLst>
      <p:ext uri="{BB962C8B-B14F-4D97-AF65-F5344CB8AC3E}">
        <p14:creationId xmlns:p14="http://schemas.microsoft.com/office/powerpoint/2010/main" xmlns="" val="1890161417"/>
      </p:ext>
    </p:extLst>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l-GR" smtClean="0"/>
              <a:t>Στυλ κύριου τίτλου</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Date Placeholder 4"/>
          <p:cNvSpPr>
            <a:spLocks noGrp="1"/>
          </p:cNvSpPr>
          <p:nvPr>
            <p:ph type="dt" sz="half" idx="10"/>
          </p:nvPr>
        </p:nvSpPr>
        <p:spPr/>
        <p:txBody>
          <a:bodyPr/>
          <a:lstStyle/>
          <a:p>
            <a:fld id="{416069AA-2C34-4D03-A3F2-705855590767}" type="datetimeFigureOut">
              <a:rPr lang="el-GR" smtClean="0">
                <a:solidFill>
                  <a:srgbClr val="04617B">
                    <a:shade val="90000"/>
                  </a:srgbClr>
                </a:solidFill>
              </a:rPr>
              <a:pPr/>
              <a:t>02/12/2015</a:t>
            </a:fld>
            <a:endParaRPr lang="el-GR">
              <a:solidFill>
                <a:srgbClr val="04617B">
                  <a:shade val="90000"/>
                </a:srgbClr>
              </a:solidFill>
            </a:endParaRPr>
          </a:p>
        </p:txBody>
      </p:sp>
      <p:sp>
        <p:nvSpPr>
          <p:cNvPr id="6" name="Footer Placeholder 5"/>
          <p:cNvSpPr>
            <a:spLocks noGrp="1"/>
          </p:cNvSpPr>
          <p:nvPr>
            <p:ph type="ftr" sz="quarter" idx="11"/>
          </p:nvPr>
        </p:nvSpPr>
        <p:spPr/>
        <p:txBody>
          <a:bodyPr/>
          <a:lstStyle/>
          <a:p>
            <a:endParaRPr lang="el-GR">
              <a:solidFill>
                <a:srgbClr val="04617B">
                  <a:shade val="90000"/>
                </a:srgbClr>
              </a:solidFill>
            </a:endParaRPr>
          </a:p>
        </p:txBody>
      </p:sp>
      <p:sp>
        <p:nvSpPr>
          <p:cNvPr id="7" name="Slide Number Placeholder 6"/>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xmlns="" val="12560609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l-GR" smtClean="0"/>
              <a:t>Στυλ κύριου τίτλου</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sp>
        <p:nvSpPr>
          <p:cNvPr id="4" name="Text Placeholder 3"/>
          <p:cNvSpPr>
            <a:spLocks noGrp="1"/>
          </p:cNvSpPr>
          <p:nvPr>
            <p:ph type="body" sz="half" idx="3"/>
          </p:nvPr>
        </p:nvSpPr>
        <p:spPr>
          <a:xfrm>
            <a:off x="4645027" y="1859763"/>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Content Placeholder 5"/>
          <p:cNvSpPr>
            <a:spLocks noGrp="1"/>
          </p:cNvSpPr>
          <p:nvPr>
            <p:ph sz="quarter" idx="4"/>
          </p:nvPr>
        </p:nvSpPr>
        <p:spPr>
          <a:xfrm>
            <a:off x="4645027"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Date Placeholder 6"/>
          <p:cNvSpPr>
            <a:spLocks noGrp="1"/>
          </p:cNvSpPr>
          <p:nvPr>
            <p:ph type="dt" sz="half" idx="10"/>
          </p:nvPr>
        </p:nvSpPr>
        <p:spPr/>
        <p:txBody>
          <a:bodyPr/>
          <a:lstStyle/>
          <a:p>
            <a:fld id="{416069AA-2C34-4D03-A3F2-705855590767}" type="datetimeFigureOut">
              <a:rPr lang="el-GR" smtClean="0">
                <a:solidFill>
                  <a:srgbClr val="04617B">
                    <a:shade val="90000"/>
                  </a:srgbClr>
                </a:solidFill>
              </a:rPr>
              <a:pPr/>
              <a:t>02/12/2015</a:t>
            </a:fld>
            <a:endParaRPr lang="el-GR">
              <a:solidFill>
                <a:srgbClr val="04617B">
                  <a:shade val="90000"/>
                </a:srgbClr>
              </a:solidFill>
            </a:endParaRPr>
          </a:p>
        </p:txBody>
      </p:sp>
      <p:sp>
        <p:nvSpPr>
          <p:cNvPr id="8" name="Footer Placeholder 7"/>
          <p:cNvSpPr>
            <a:spLocks noGrp="1"/>
          </p:cNvSpPr>
          <p:nvPr>
            <p:ph type="ftr" sz="quarter" idx="11"/>
          </p:nvPr>
        </p:nvSpPr>
        <p:spPr/>
        <p:txBody>
          <a:bodyPr/>
          <a:lstStyle/>
          <a:p>
            <a:endParaRPr lang="el-GR">
              <a:solidFill>
                <a:srgbClr val="04617B">
                  <a:shade val="90000"/>
                </a:srgbClr>
              </a:solidFill>
            </a:endParaRPr>
          </a:p>
        </p:txBody>
      </p:sp>
      <p:sp>
        <p:nvSpPr>
          <p:cNvPr id="9" name="Slide Number Placeholder 8"/>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xmlns="" val="23649323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l-GR" smtClean="0"/>
              <a:t>Στυλ κύριου τίτλου</a:t>
            </a:r>
            <a:endParaRPr kumimoji="0" lang="en-US"/>
          </a:p>
        </p:txBody>
      </p:sp>
      <p:sp>
        <p:nvSpPr>
          <p:cNvPr id="3" name="Date Placeholder 2"/>
          <p:cNvSpPr>
            <a:spLocks noGrp="1"/>
          </p:cNvSpPr>
          <p:nvPr>
            <p:ph type="dt" sz="half" idx="10"/>
          </p:nvPr>
        </p:nvSpPr>
        <p:spPr/>
        <p:txBody>
          <a:bodyPr/>
          <a:lstStyle/>
          <a:p>
            <a:fld id="{416069AA-2C34-4D03-A3F2-705855590767}" type="datetimeFigureOut">
              <a:rPr lang="el-GR" smtClean="0">
                <a:solidFill>
                  <a:srgbClr val="04617B">
                    <a:shade val="90000"/>
                  </a:srgbClr>
                </a:solidFill>
              </a:rPr>
              <a:pPr/>
              <a:t>02/12/2015</a:t>
            </a:fld>
            <a:endParaRPr lang="el-GR">
              <a:solidFill>
                <a:srgbClr val="04617B">
                  <a:shade val="90000"/>
                </a:srgbClr>
              </a:solidFill>
            </a:endParaRPr>
          </a:p>
        </p:txBody>
      </p:sp>
      <p:sp>
        <p:nvSpPr>
          <p:cNvPr id="4" name="Footer Placeholder 3"/>
          <p:cNvSpPr>
            <a:spLocks noGrp="1"/>
          </p:cNvSpPr>
          <p:nvPr>
            <p:ph type="ftr" sz="quarter" idx="11"/>
          </p:nvPr>
        </p:nvSpPr>
        <p:spPr/>
        <p:txBody>
          <a:bodyPr/>
          <a:lstStyle/>
          <a:p>
            <a:endParaRPr lang="el-GR">
              <a:solidFill>
                <a:srgbClr val="04617B">
                  <a:shade val="90000"/>
                </a:srgbClr>
              </a:solidFill>
            </a:endParaRPr>
          </a:p>
        </p:txBody>
      </p:sp>
      <p:sp>
        <p:nvSpPr>
          <p:cNvPr id="5" name="Slide Number Placeholder 4"/>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xmlns="" val="7616785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6069AA-2C34-4D03-A3F2-705855590767}" type="datetimeFigureOut">
              <a:rPr lang="el-GR" smtClean="0">
                <a:solidFill>
                  <a:srgbClr val="04617B">
                    <a:shade val="90000"/>
                  </a:srgbClr>
                </a:solidFill>
              </a:rPr>
              <a:pPr/>
              <a:t>02/12/2015</a:t>
            </a:fld>
            <a:endParaRPr lang="el-GR">
              <a:solidFill>
                <a:srgbClr val="04617B">
                  <a:shade val="90000"/>
                </a:srgbClr>
              </a:solidFill>
            </a:endParaRPr>
          </a:p>
        </p:txBody>
      </p:sp>
      <p:sp>
        <p:nvSpPr>
          <p:cNvPr id="3" name="Footer Placeholder 2"/>
          <p:cNvSpPr>
            <a:spLocks noGrp="1"/>
          </p:cNvSpPr>
          <p:nvPr>
            <p:ph type="ftr" sz="quarter" idx="11"/>
          </p:nvPr>
        </p:nvSpPr>
        <p:spPr/>
        <p:txBody>
          <a:bodyPr/>
          <a:lstStyle/>
          <a:p>
            <a:endParaRPr lang="el-GR">
              <a:solidFill>
                <a:srgbClr val="04617B">
                  <a:shade val="90000"/>
                </a:srgbClr>
              </a:solidFill>
            </a:endParaRPr>
          </a:p>
        </p:txBody>
      </p:sp>
      <p:sp>
        <p:nvSpPr>
          <p:cNvPr id="4" name="Slide Number Placeholder 3"/>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xmlns="" val="3102322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6"/>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9083648A-6953-488A-A83F-6AB324834150}" type="datetimeFigureOut">
              <a:rPr lang="el-GR" smtClean="0"/>
              <a:pPr/>
              <a:t>02/12/2015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817ECF8B-9EB7-4994-B9F2-883D5D197854}" type="slidenum">
              <a:rPr lang="el-GR" smtClean="0"/>
              <a:pPr/>
              <a:t>‹#›</a:t>
            </a:fld>
            <a:endParaRPr lang="el-GR"/>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l-GR" smtClean="0"/>
              <a:t>Στυλ κύριου τίτλου</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l-GR" smtClean="0"/>
              <a:t>Στυλ κύριου τίτλου</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l-GR" smtClean="0"/>
              <a:t>Στυλ υποδείγματος κειμένου</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Date Placeholder 4"/>
          <p:cNvSpPr>
            <a:spLocks noGrp="1"/>
          </p:cNvSpPr>
          <p:nvPr>
            <p:ph type="dt" sz="half" idx="10"/>
          </p:nvPr>
        </p:nvSpPr>
        <p:spPr/>
        <p:txBody>
          <a:bodyPr/>
          <a:lstStyle/>
          <a:p>
            <a:fld id="{416069AA-2C34-4D03-A3F2-705855590767}" type="datetimeFigureOut">
              <a:rPr lang="el-GR" smtClean="0">
                <a:solidFill>
                  <a:srgbClr val="04617B">
                    <a:shade val="90000"/>
                  </a:srgbClr>
                </a:solidFill>
              </a:rPr>
              <a:pPr/>
              <a:t>02/12/2015</a:t>
            </a:fld>
            <a:endParaRPr lang="el-GR">
              <a:solidFill>
                <a:srgbClr val="04617B">
                  <a:shade val="90000"/>
                </a:srgbClr>
              </a:solidFill>
            </a:endParaRPr>
          </a:p>
        </p:txBody>
      </p:sp>
      <p:sp>
        <p:nvSpPr>
          <p:cNvPr id="6" name="Footer Placeholder 5"/>
          <p:cNvSpPr>
            <a:spLocks noGrp="1"/>
          </p:cNvSpPr>
          <p:nvPr>
            <p:ph type="ftr" sz="quarter" idx="11"/>
          </p:nvPr>
        </p:nvSpPr>
        <p:spPr/>
        <p:txBody>
          <a:bodyPr/>
          <a:lstStyle/>
          <a:p>
            <a:endParaRPr lang="el-GR">
              <a:solidFill>
                <a:srgbClr val="04617B">
                  <a:shade val="90000"/>
                </a:srgbClr>
              </a:solidFill>
            </a:endParaRPr>
          </a:p>
        </p:txBody>
      </p:sp>
      <p:sp>
        <p:nvSpPr>
          <p:cNvPr id="7" name="Slide Number Placeholder 6"/>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xmlns="" val="4305234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609600" y="1176999"/>
            <a:ext cx="2212848" cy="1582621"/>
          </a:xfrm>
        </p:spPr>
        <p:txBody>
          <a:bodyPr vert="horz" lIns="45720" tIns="45720" rIns="45720" bIns="45720" anchor="b"/>
          <a:lstStyle>
            <a:lvl1pPr algn="l">
              <a:buNone/>
              <a:defRPr sz="2000" b="1">
                <a:solidFill>
                  <a:schemeClr val="tx2"/>
                </a:solidFill>
              </a:defRPr>
            </a:lvl1pPr>
          </a:lstStyle>
          <a:p>
            <a:r>
              <a:rPr kumimoji="0" lang="el-GR" smtClean="0"/>
              <a:t>Στυλ κύριου τίτλου</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l-GR" smtClean="0"/>
              <a:t>Στυλ υποδείγματος κειμένου</a:t>
            </a:r>
          </a:p>
        </p:txBody>
      </p:sp>
      <p:sp>
        <p:nvSpPr>
          <p:cNvPr id="5" name="Date Placeholder 4"/>
          <p:cNvSpPr>
            <a:spLocks noGrp="1"/>
          </p:cNvSpPr>
          <p:nvPr>
            <p:ph type="dt" sz="half" idx="10"/>
          </p:nvPr>
        </p:nvSpPr>
        <p:spPr/>
        <p:txBody>
          <a:bodyPr/>
          <a:lstStyle/>
          <a:p>
            <a:fld id="{416069AA-2C34-4D03-A3F2-705855590767}" type="datetimeFigureOut">
              <a:rPr lang="el-GR" smtClean="0">
                <a:solidFill>
                  <a:srgbClr val="04617B">
                    <a:shade val="90000"/>
                  </a:srgbClr>
                </a:solidFill>
              </a:rPr>
              <a:pPr/>
              <a:t>02/12/2015</a:t>
            </a:fld>
            <a:endParaRPr lang="el-GR">
              <a:solidFill>
                <a:srgbClr val="04617B">
                  <a:shade val="90000"/>
                </a:srgbClr>
              </a:solidFill>
            </a:endParaRPr>
          </a:p>
        </p:txBody>
      </p:sp>
      <p:sp>
        <p:nvSpPr>
          <p:cNvPr id="6" name="Footer Placeholder 5"/>
          <p:cNvSpPr>
            <a:spLocks noGrp="1"/>
          </p:cNvSpPr>
          <p:nvPr>
            <p:ph type="ftr" sz="quarter" idx="11"/>
          </p:nvPr>
        </p:nvSpPr>
        <p:spPr/>
        <p:txBody>
          <a:bodyPr/>
          <a:lstStyle/>
          <a:p>
            <a:endParaRPr lang="el-GR">
              <a:solidFill>
                <a:srgbClr val="04617B">
                  <a:shade val="90000"/>
                </a:srgbClr>
              </a:solidFill>
            </a:endParaRPr>
          </a:p>
        </p:txBody>
      </p:sp>
      <p:sp>
        <p:nvSpPr>
          <p:cNvPr id="7" name="Slide Number Placeholder 6"/>
          <p:cNvSpPr>
            <a:spLocks noGrp="1"/>
          </p:cNvSpPr>
          <p:nvPr>
            <p:ph type="sldNum" sz="quarter" idx="12"/>
          </p:nvPr>
        </p:nvSpPr>
        <p:spPr>
          <a:xfrm>
            <a:off x="8077200" y="6356356"/>
            <a:ext cx="609600" cy="365125"/>
          </a:xfrm>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endParaRPr>
          </a:p>
        </p:txBody>
      </p:sp>
      <p:sp>
        <p:nvSpPr>
          <p:cNvPr id="11" name="Freeform 10"/>
          <p:cNvSpPr>
            <a:spLocks/>
          </p:cNvSpPr>
          <p:nvPr/>
        </p:nvSpPr>
        <p:spPr bwMode="auto">
          <a:xfrm flipV="1">
            <a:off x="4381500" y="6219831"/>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endParaRPr>
          </a:p>
        </p:txBody>
      </p:sp>
    </p:spTree>
    <p:extLst>
      <p:ext uri="{BB962C8B-B14F-4D97-AF65-F5344CB8AC3E}">
        <p14:creationId xmlns:p14="http://schemas.microsoft.com/office/powerpoint/2010/main" xmlns="" val="4552055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l-GR" smtClean="0"/>
              <a:t>Στυλ κύριου τίτλου</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Date Placeholder 3"/>
          <p:cNvSpPr>
            <a:spLocks noGrp="1"/>
          </p:cNvSpPr>
          <p:nvPr>
            <p:ph type="dt" sz="half" idx="10"/>
          </p:nvPr>
        </p:nvSpPr>
        <p:spPr/>
        <p:txBody>
          <a:bodyPr/>
          <a:lstStyle/>
          <a:p>
            <a:fld id="{416069AA-2C34-4D03-A3F2-705855590767}" type="datetimeFigureOut">
              <a:rPr lang="el-GR" smtClean="0">
                <a:solidFill>
                  <a:srgbClr val="04617B">
                    <a:shade val="90000"/>
                  </a:srgbClr>
                </a:solidFill>
              </a:rPr>
              <a:pPr/>
              <a:t>02/12/2015</a:t>
            </a:fld>
            <a:endParaRPr lang="el-GR">
              <a:solidFill>
                <a:srgbClr val="04617B">
                  <a:shade val="90000"/>
                </a:srgbClr>
              </a:solidFill>
            </a:endParaRPr>
          </a:p>
        </p:txBody>
      </p:sp>
      <p:sp>
        <p:nvSpPr>
          <p:cNvPr id="5" name="Footer Placeholder 4"/>
          <p:cNvSpPr>
            <a:spLocks noGrp="1"/>
          </p:cNvSpPr>
          <p:nvPr>
            <p:ph type="ftr" sz="quarter" idx="11"/>
          </p:nvPr>
        </p:nvSpPr>
        <p:spPr/>
        <p:txBody>
          <a:bodyPr/>
          <a:lstStyle/>
          <a:p>
            <a:endParaRPr lang="el-GR">
              <a:solidFill>
                <a:srgbClr val="04617B">
                  <a:shade val="90000"/>
                </a:srgbClr>
              </a:solidFill>
            </a:endParaRPr>
          </a:p>
        </p:txBody>
      </p:sp>
      <p:sp>
        <p:nvSpPr>
          <p:cNvPr id="6" name="Slide Number Placeholder 5"/>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xmlns="" val="38326706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2"/>
            <a:ext cx="2057400" cy="5211763"/>
          </a:xfrm>
        </p:spPr>
        <p:txBody>
          <a:bodyPr vert="eaVert"/>
          <a:lstStyle/>
          <a:p>
            <a:r>
              <a:rPr kumimoji="0" lang="el-GR" smtClean="0"/>
              <a:t>Στυλ κύριου τίτλου</a:t>
            </a:r>
            <a:endParaRPr kumimoji="0" lang="en-US"/>
          </a:p>
        </p:txBody>
      </p:sp>
      <p:sp>
        <p:nvSpPr>
          <p:cNvPr id="3" name="Vertical Text Placeholder 2"/>
          <p:cNvSpPr>
            <a:spLocks noGrp="1"/>
          </p:cNvSpPr>
          <p:nvPr>
            <p:ph type="body" orient="vert" idx="1"/>
          </p:nvPr>
        </p:nvSpPr>
        <p:spPr>
          <a:xfrm>
            <a:off x="457200" y="914402"/>
            <a:ext cx="6019800" cy="5211763"/>
          </a:xfrm>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Date Placeholder 3"/>
          <p:cNvSpPr>
            <a:spLocks noGrp="1"/>
          </p:cNvSpPr>
          <p:nvPr>
            <p:ph type="dt" sz="half" idx="10"/>
          </p:nvPr>
        </p:nvSpPr>
        <p:spPr/>
        <p:txBody>
          <a:bodyPr/>
          <a:lstStyle/>
          <a:p>
            <a:fld id="{416069AA-2C34-4D03-A3F2-705855590767}" type="datetimeFigureOut">
              <a:rPr lang="el-GR" smtClean="0">
                <a:solidFill>
                  <a:srgbClr val="04617B">
                    <a:shade val="90000"/>
                  </a:srgbClr>
                </a:solidFill>
              </a:rPr>
              <a:pPr/>
              <a:t>02/12/2015</a:t>
            </a:fld>
            <a:endParaRPr lang="el-GR">
              <a:solidFill>
                <a:srgbClr val="04617B">
                  <a:shade val="90000"/>
                </a:srgbClr>
              </a:solidFill>
            </a:endParaRPr>
          </a:p>
        </p:txBody>
      </p:sp>
      <p:sp>
        <p:nvSpPr>
          <p:cNvPr id="5" name="Footer Placeholder 4"/>
          <p:cNvSpPr>
            <a:spLocks noGrp="1"/>
          </p:cNvSpPr>
          <p:nvPr>
            <p:ph type="ftr" sz="quarter" idx="11"/>
          </p:nvPr>
        </p:nvSpPr>
        <p:spPr/>
        <p:txBody>
          <a:bodyPr/>
          <a:lstStyle/>
          <a:p>
            <a:endParaRPr lang="el-GR">
              <a:solidFill>
                <a:srgbClr val="04617B">
                  <a:shade val="90000"/>
                </a:srgbClr>
              </a:solidFill>
            </a:endParaRPr>
          </a:p>
        </p:txBody>
      </p:sp>
      <p:sp>
        <p:nvSpPr>
          <p:cNvPr id="6" name="Slide Number Placeholder 5"/>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xmlns="" val="12106314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59280"/>
            <a:ext cx="6400800" cy="1295400"/>
          </a:xfrm>
        </p:spPr>
        <p:txBody>
          <a:bodyPr/>
          <a:lstStyle/>
          <a:p>
            <a:r>
              <a:rPr lang="el-GR" smtClean="0"/>
              <a:t>Στυλ κύριου τίτλου</a:t>
            </a:r>
            <a:endParaRPr lang="en-US" dirty="0"/>
          </a:p>
        </p:txBody>
      </p:sp>
      <p:pic>
        <p:nvPicPr>
          <p:cNvPr id="8" name="Picture 7" descr="flourish2.png"/>
          <p:cNvPicPr>
            <a:picLocks noChangeAspect="1"/>
          </p:cNvPicPr>
          <p:nvPr/>
        </p:nvPicPr>
        <p:blipFill>
          <a:blip r:embed="rId2" cstate="print">
            <a:duotone>
              <a:prstClr val="black"/>
              <a:schemeClr val="tx2">
                <a:tint val="45000"/>
                <a:satMod val="400000"/>
              </a:schemeClr>
            </a:duotone>
            <a:lum bright="-14000"/>
          </a:blip>
          <a:stretch>
            <a:fillRect/>
          </a:stretch>
        </p:blipFill>
        <p:spPr>
          <a:xfrm>
            <a:off x="0" y="2801112"/>
            <a:ext cx="9144000" cy="932688"/>
          </a:xfrm>
          <a:prstGeom prst="rect">
            <a:avLst/>
          </a:prstGeom>
        </p:spPr>
      </p:pic>
      <p:sp>
        <p:nvSpPr>
          <p:cNvPr id="3" name="Subtitle 2"/>
          <p:cNvSpPr>
            <a:spLocks noGrp="1"/>
          </p:cNvSpPr>
          <p:nvPr>
            <p:ph type="subTitle" idx="1"/>
          </p:nvPr>
        </p:nvSpPr>
        <p:spPr>
          <a:xfrm>
            <a:off x="1371600" y="3429000"/>
            <a:ext cx="6400800" cy="762000"/>
          </a:xfrm>
        </p:spPr>
        <p:txBody>
          <a:bodyPr>
            <a:normAutofit/>
          </a:bodyPr>
          <a:lstStyle>
            <a:lvl1pPr marL="0" indent="0" algn="ctr">
              <a:buNone/>
              <a:defRPr sz="2000" i="1"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
        <p:nvSpPr>
          <p:cNvPr id="4" name="Date Placeholder 3"/>
          <p:cNvSpPr>
            <a:spLocks noGrp="1"/>
          </p:cNvSpPr>
          <p:nvPr>
            <p:ph type="dt" sz="half" idx="10"/>
          </p:nvPr>
        </p:nvSpPr>
        <p:spPr bwMode="white"/>
        <p:txBody>
          <a:bodyPr/>
          <a:lstStyle/>
          <a:p>
            <a:endParaRPr lang="el-GR">
              <a:solidFill>
                <a:srgbClr val="93A299">
                  <a:lumMod val="60000"/>
                  <a:lumOff val="40000"/>
                </a:srgbClr>
              </a:solidFill>
            </a:endParaRPr>
          </a:p>
        </p:txBody>
      </p:sp>
      <p:sp>
        <p:nvSpPr>
          <p:cNvPr id="5" name="Footer Placeholder 4"/>
          <p:cNvSpPr>
            <a:spLocks noGrp="1"/>
          </p:cNvSpPr>
          <p:nvPr>
            <p:ph type="ftr" sz="quarter" idx="11"/>
          </p:nvPr>
        </p:nvSpPr>
        <p:spPr bwMode="white"/>
        <p:txBody>
          <a:bodyPr/>
          <a:lstStyle/>
          <a:p>
            <a:endParaRPr lang="el-GR">
              <a:solidFill>
                <a:srgbClr val="93A299">
                  <a:lumMod val="60000"/>
                  <a:lumOff val="40000"/>
                </a:srgbClr>
              </a:solidFill>
            </a:endParaRPr>
          </a:p>
        </p:txBody>
      </p:sp>
      <p:sp>
        <p:nvSpPr>
          <p:cNvPr id="6" name="Slide Number Placeholder 5"/>
          <p:cNvSpPr>
            <a:spLocks noGrp="1"/>
          </p:cNvSpPr>
          <p:nvPr>
            <p:ph type="sldNum" sz="quarter" idx="12"/>
          </p:nvPr>
        </p:nvSpPr>
        <p:spPr/>
        <p:txBody>
          <a:bodyPr/>
          <a:lstStyle/>
          <a:p>
            <a:fld id="{35452B43-82B8-452C-833A-E4C8680FEFAA}" type="slidenum">
              <a:rPr lang="el-GR" smtClean="0">
                <a:solidFill>
                  <a:srgbClr val="93A299">
                    <a:lumMod val="60000"/>
                    <a:lumOff val="40000"/>
                  </a:srgbClr>
                </a:solidFill>
              </a:rPr>
              <a:pPr/>
              <a:t>‹#›</a:t>
            </a:fld>
            <a:endParaRPr lang="el-GR">
              <a:solidFill>
                <a:srgbClr val="93A299">
                  <a:lumMod val="60000"/>
                  <a:lumOff val="40000"/>
                </a:srgbClr>
              </a:solidFill>
            </a:endParaRPr>
          </a:p>
        </p:txBody>
      </p:sp>
    </p:spTree>
    <p:extLst>
      <p:ext uri="{BB962C8B-B14F-4D97-AF65-F5344CB8AC3E}">
        <p14:creationId xmlns:p14="http://schemas.microsoft.com/office/powerpoint/2010/main" xmlns="" val="3869373496"/>
      </p:ext>
    </p:extLst>
  </p:cSld>
  <p:clrMapOvr>
    <a:masterClrMapping/>
  </p:clrMapOvr>
  <mc:AlternateContent xmlns:mc="http://schemas.openxmlformats.org/markup-compatibility/2006">
    <mc:Choice xmlns:p14="http://schemas.microsoft.com/office/powerpoint/2010/main" xmlns="" Requires="p14">
      <p:transition spd="slow" p14:dur="1250">
        <p:fade/>
      </p:transition>
    </mc:Choice>
    <mc:Fallback>
      <p:transition spd="slow">
        <p:fade/>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a:xfrm>
            <a:off x="1371600" y="2438408"/>
            <a:ext cx="6400800" cy="3048001"/>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endParaRPr lang="el-GR">
              <a:solidFill>
                <a:srgbClr val="93A299">
                  <a:lumMod val="60000"/>
                  <a:lumOff val="40000"/>
                </a:srgbClr>
              </a:solidFill>
            </a:endParaRPr>
          </a:p>
        </p:txBody>
      </p:sp>
      <p:sp>
        <p:nvSpPr>
          <p:cNvPr id="5" name="Footer Placeholder 4"/>
          <p:cNvSpPr>
            <a:spLocks noGrp="1"/>
          </p:cNvSpPr>
          <p:nvPr>
            <p:ph type="ftr" sz="quarter" idx="11"/>
          </p:nvPr>
        </p:nvSpPr>
        <p:spPr/>
        <p:txBody>
          <a:bodyPr/>
          <a:lstStyle/>
          <a:p>
            <a:endParaRPr lang="el-GR">
              <a:solidFill>
                <a:srgbClr val="93A299">
                  <a:lumMod val="60000"/>
                  <a:lumOff val="40000"/>
                </a:srgbClr>
              </a:solidFill>
            </a:endParaRPr>
          </a:p>
        </p:txBody>
      </p:sp>
      <p:sp>
        <p:nvSpPr>
          <p:cNvPr id="6" name="Slide Number Placeholder 5"/>
          <p:cNvSpPr>
            <a:spLocks noGrp="1"/>
          </p:cNvSpPr>
          <p:nvPr>
            <p:ph type="sldNum" sz="quarter" idx="12"/>
          </p:nvPr>
        </p:nvSpPr>
        <p:spPr/>
        <p:txBody>
          <a:bodyPr/>
          <a:lstStyle/>
          <a:p>
            <a:fld id="{3FCA3D16-88FB-46C9-82E5-2E7204BA7EE0}" type="slidenum">
              <a:rPr lang="el-GR" smtClean="0">
                <a:solidFill>
                  <a:srgbClr val="93A299">
                    <a:lumMod val="60000"/>
                    <a:lumOff val="40000"/>
                  </a:srgbClr>
                </a:solidFill>
              </a:rPr>
              <a:pPr/>
              <a:t>‹#›</a:t>
            </a:fld>
            <a:endParaRPr lang="el-GR">
              <a:solidFill>
                <a:srgbClr val="93A299">
                  <a:lumMod val="60000"/>
                  <a:lumOff val="40000"/>
                </a:srgbClr>
              </a:solidFill>
            </a:endParaRPr>
          </a:p>
        </p:txBody>
      </p:sp>
      <p:pic>
        <p:nvPicPr>
          <p:cNvPr id="9" name="Picture 8" descr="flourish2.png"/>
          <p:cNvPicPr>
            <a:picLocks noChangeAspect="1"/>
          </p:cNvPicPr>
          <p:nvPr/>
        </p:nvPicPr>
        <p:blipFill>
          <a:blip r:embed="rId2" cstate="print">
            <a:duotone>
              <a:prstClr val="black"/>
              <a:schemeClr val="tx2">
                <a:tint val="45000"/>
                <a:satMod val="400000"/>
              </a:schemeClr>
            </a:duotone>
            <a:lum bright="-14000"/>
          </a:blip>
          <a:stretch>
            <a:fillRect/>
          </a:stretch>
        </p:blipFill>
        <p:spPr>
          <a:xfrm>
            <a:off x="0" y="1618488"/>
            <a:ext cx="9144000" cy="932688"/>
          </a:xfrm>
          <a:prstGeom prst="rect">
            <a:avLst/>
          </a:prstGeom>
        </p:spPr>
      </p:pic>
    </p:spTree>
    <p:extLst>
      <p:ext uri="{BB962C8B-B14F-4D97-AF65-F5344CB8AC3E}">
        <p14:creationId xmlns:p14="http://schemas.microsoft.com/office/powerpoint/2010/main" xmlns="" val="461984142"/>
      </p:ext>
    </p:extLst>
  </p:cSld>
  <p:clrMapOvr>
    <a:masterClrMapping/>
  </p:clrMapOvr>
  <mc:AlternateContent xmlns:mc="http://schemas.openxmlformats.org/markup-compatibility/2006">
    <mc:Choice xmlns:p14="http://schemas.microsoft.com/office/powerpoint/2010/main" xmlns="" Requires="p14">
      <p:transition spd="slow" p14:dur="1250">
        <p:fade/>
      </p:transition>
    </mc:Choice>
    <mc:Fallback>
      <p:transition spd="slow">
        <p:fade/>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l-GR">
              <a:solidFill>
                <a:srgbClr val="93A299">
                  <a:lumMod val="60000"/>
                  <a:lumOff val="40000"/>
                </a:srgbClr>
              </a:solidFill>
            </a:endParaRPr>
          </a:p>
        </p:txBody>
      </p:sp>
      <p:sp>
        <p:nvSpPr>
          <p:cNvPr id="5" name="Footer Placeholder 4"/>
          <p:cNvSpPr>
            <a:spLocks noGrp="1"/>
          </p:cNvSpPr>
          <p:nvPr>
            <p:ph type="ftr" sz="quarter" idx="11"/>
          </p:nvPr>
        </p:nvSpPr>
        <p:spPr/>
        <p:txBody>
          <a:bodyPr/>
          <a:lstStyle/>
          <a:p>
            <a:endParaRPr lang="el-GR">
              <a:solidFill>
                <a:srgbClr val="93A299">
                  <a:lumMod val="60000"/>
                  <a:lumOff val="40000"/>
                </a:srgbClr>
              </a:solidFill>
            </a:endParaRPr>
          </a:p>
        </p:txBody>
      </p:sp>
      <p:sp>
        <p:nvSpPr>
          <p:cNvPr id="6" name="Slide Number Placeholder 5"/>
          <p:cNvSpPr>
            <a:spLocks noGrp="1"/>
          </p:cNvSpPr>
          <p:nvPr>
            <p:ph type="sldNum" sz="quarter" idx="12"/>
          </p:nvPr>
        </p:nvSpPr>
        <p:spPr/>
        <p:txBody>
          <a:bodyPr/>
          <a:lstStyle/>
          <a:p>
            <a:fld id="{75B98C61-36A7-49D1-86B5-C489AFD8727E}" type="slidenum">
              <a:rPr lang="el-GR" smtClean="0">
                <a:solidFill>
                  <a:srgbClr val="93A299">
                    <a:lumMod val="60000"/>
                    <a:lumOff val="40000"/>
                  </a:srgbClr>
                </a:solidFill>
              </a:rPr>
              <a:pPr/>
              <a:t>‹#›</a:t>
            </a:fld>
            <a:endParaRPr lang="el-GR">
              <a:solidFill>
                <a:srgbClr val="93A299">
                  <a:lumMod val="60000"/>
                  <a:lumOff val="40000"/>
                </a:srgbClr>
              </a:solidFill>
            </a:endParaRPr>
          </a:p>
        </p:txBody>
      </p:sp>
      <p:pic>
        <p:nvPicPr>
          <p:cNvPr id="7" name="Picture 6" descr="flourish2.png"/>
          <p:cNvPicPr>
            <a:picLocks noChangeAspect="1"/>
          </p:cNvPicPr>
          <p:nvPr/>
        </p:nvPicPr>
        <p:blipFill>
          <a:blip r:embed="rId2" cstate="print">
            <a:duotone>
              <a:prstClr val="black"/>
              <a:schemeClr val="tx2">
                <a:tint val="45000"/>
                <a:satMod val="400000"/>
              </a:schemeClr>
            </a:duotone>
            <a:lum bright="-14000"/>
          </a:blip>
          <a:stretch>
            <a:fillRect/>
          </a:stretch>
        </p:blipFill>
        <p:spPr>
          <a:xfrm>
            <a:off x="0" y="2684462"/>
            <a:ext cx="9144000" cy="932688"/>
          </a:xfrm>
          <a:prstGeom prst="rect">
            <a:avLst/>
          </a:prstGeom>
        </p:spPr>
      </p:pic>
      <p:sp>
        <p:nvSpPr>
          <p:cNvPr id="2" name="Title 1"/>
          <p:cNvSpPr>
            <a:spLocks noGrp="1"/>
          </p:cNvSpPr>
          <p:nvPr>
            <p:ph type="title"/>
          </p:nvPr>
        </p:nvSpPr>
        <p:spPr>
          <a:xfrm>
            <a:off x="1447800" y="3410269"/>
            <a:ext cx="6248400" cy="1456373"/>
          </a:xfrm>
        </p:spPr>
        <p:txBody>
          <a:bodyPr anchor="t">
            <a:normAutofit/>
          </a:bodyPr>
          <a:lstStyle>
            <a:lvl1pPr algn="ctr">
              <a:defRPr sz="3600" b="0" i="0" cap="all" baseline="0"/>
            </a:lvl1pPr>
          </a:lstStyle>
          <a:p>
            <a:r>
              <a:rPr lang="el-GR" smtClean="0"/>
              <a:t>Στυλ κύριου τίτλου</a:t>
            </a:r>
            <a:endParaRPr lang="en-US" dirty="0"/>
          </a:p>
        </p:txBody>
      </p:sp>
      <p:sp>
        <p:nvSpPr>
          <p:cNvPr id="3" name="Text Placeholder 2"/>
          <p:cNvSpPr>
            <a:spLocks noGrp="1"/>
          </p:cNvSpPr>
          <p:nvPr>
            <p:ph type="body" idx="1"/>
          </p:nvPr>
        </p:nvSpPr>
        <p:spPr>
          <a:xfrm>
            <a:off x="1447800" y="1503680"/>
            <a:ext cx="6248400" cy="1566862"/>
          </a:xfrm>
        </p:spPr>
        <p:txBody>
          <a:bodyPr anchor="b"/>
          <a:lstStyle>
            <a:lvl1pPr marL="0" indent="0" algn="ctr">
              <a:buNone/>
              <a:defRPr sz="2000" b="0" i="1"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pic>
        <p:nvPicPr>
          <p:cNvPr id="8" name="Picture 7" descr="flourish2.png"/>
          <p:cNvPicPr>
            <a:picLocks noChangeAspect="1"/>
          </p:cNvPicPr>
          <p:nvPr/>
        </p:nvPicPr>
        <p:blipFill>
          <a:blip r:embed="rId2" cstate="print">
            <a:duotone>
              <a:prstClr val="black"/>
              <a:schemeClr val="tx2">
                <a:tint val="45000"/>
                <a:satMod val="400000"/>
              </a:schemeClr>
            </a:duotone>
            <a:lum bright="-14000"/>
          </a:blip>
          <a:stretch>
            <a:fillRect/>
          </a:stretch>
        </p:blipFill>
        <p:spPr>
          <a:xfrm>
            <a:off x="0" y="2684462"/>
            <a:ext cx="9144000" cy="932688"/>
          </a:xfrm>
          <a:prstGeom prst="rect">
            <a:avLst/>
          </a:prstGeom>
        </p:spPr>
      </p:pic>
    </p:spTree>
    <p:extLst>
      <p:ext uri="{BB962C8B-B14F-4D97-AF65-F5344CB8AC3E}">
        <p14:creationId xmlns:p14="http://schemas.microsoft.com/office/powerpoint/2010/main" xmlns="" val="1022488083"/>
      </p:ext>
    </p:extLst>
  </p:cSld>
  <p:clrMapOvr>
    <a:masterClrMapping/>
  </p:clrMapOvr>
  <mc:AlternateContent xmlns:mc="http://schemas.openxmlformats.org/markup-compatibility/2006">
    <mc:Choice xmlns:p14="http://schemas.microsoft.com/office/powerpoint/2010/main" xmlns="" Requires="p14">
      <p:transition spd="slow" p14:dur="1250">
        <p:fade/>
      </p:transition>
    </mc:Choice>
    <mc:Fallback>
      <p:transition spd="slow">
        <p:fade/>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371600" y="2438400"/>
            <a:ext cx="3124200" cy="3124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 name="Title 1"/>
          <p:cNvSpPr>
            <a:spLocks noGrp="1"/>
          </p:cNvSpPr>
          <p:nvPr>
            <p:ph type="title"/>
          </p:nvPr>
        </p:nvSpPr>
        <p:spPr/>
        <p:txBody>
          <a:bodyPr/>
          <a:lstStyle/>
          <a:p>
            <a:r>
              <a:rPr lang="el-GR" smtClean="0"/>
              <a:t>Στυλ κύριου τίτλου</a:t>
            </a:r>
            <a:endParaRPr lang="en-US"/>
          </a:p>
        </p:txBody>
      </p:sp>
      <p:sp>
        <p:nvSpPr>
          <p:cNvPr id="5" name="Date Placeholder 4"/>
          <p:cNvSpPr>
            <a:spLocks noGrp="1"/>
          </p:cNvSpPr>
          <p:nvPr>
            <p:ph type="dt" sz="half" idx="10"/>
          </p:nvPr>
        </p:nvSpPr>
        <p:spPr/>
        <p:txBody>
          <a:bodyPr/>
          <a:lstStyle/>
          <a:p>
            <a:endParaRPr lang="el-GR">
              <a:solidFill>
                <a:srgbClr val="93A299">
                  <a:lumMod val="60000"/>
                  <a:lumOff val="40000"/>
                </a:srgbClr>
              </a:solidFill>
            </a:endParaRPr>
          </a:p>
        </p:txBody>
      </p:sp>
      <p:sp>
        <p:nvSpPr>
          <p:cNvPr id="6" name="Footer Placeholder 5"/>
          <p:cNvSpPr>
            <a:spLocks noGrp="1"/>
          </p:cNvSpPr>
          <p:nvPr>
            <p:ph type="ftr" sz="quarter" idx="11"/>
          </p:nvPr>
        </p:nvSpPr>
        <p:spPr/>
        <p:txBody>
          <a:bodyPr/>
          <a:lstStyle/>
          <a:p>
            <a:endParaRPr lang="el-GR">
              <a:solidFill>
                <a:srgbClr val="93A299">
                  <a:lumMod val="60000"/>
                  <a:lumOff val="40000"/>
                </a:srgbClr>
              </a:solidFill>
            </a:endParaRPr>
          </a:p>
        </p:txBody>
      </p:sp>
      <p:sp>
        <p:nvSpPr>
          <p:cNvPr id="7" name="Slide Number Placeholder 6"/>
          <p:cNvSpPr>
            <a:spLocks noGrp="1"/>
          </p:cNvSpPr>
          <p:nvPr>
            <p:ph type="sldNum" sz="quarter" idx="12"/>
          </p:nvPr>
        </p:nvSpPr>
        <p:spPr/>
        <p:txBody>
          <a:bodyPr/>
          <a:lstStyle/>
          <a:p>
            <a:fld id="{44238D99-7147-492C-A56E-E65E74427956}" type="slidenum">
              <a:rPr lang="el-GR" smtClean="0">
                <a:solidFill>
                  <a:srgbClr val="93A299">
                    <a:lumMod val="60000"/>
                    <a:lumOff val="40000"/>
                  </a:srgbClr>
                </a:solidFill>
              </a:rPr>
              <a:pPr/>
              <a:t>‹#›</a:t>
            </a:fld>
            <a:endParaRPr lang="el-GR">
              <a:solidFill>
                <a:srgbClr val="93A299">
                  <a:lumMod val="60000"/>
                  <a:lumOff val="40000"/>
                </a:srgbClr>
              </a:solidFill>
            </a:endParaRPr>
          </a:p>
        </p:txBody>
      </p:sp>
      <p:sp>
        <p:nvSpPr>
          <p:cNvPr id="12" name="Content Placeholder 11"/>
          <p:cNvSpPr>
            <a:spLocks noGrp="1"/>
          </p:cNvSpPr>
          <p:nvPr>
            <p:ph sz="quarter" idx="14"/>
          </p:nvPr>
        </p:nvSpPr>
        <p:spPr>
          <a:xfrm>
            <a:off x="4648200" y="2438400"/>
            <a:ext cx="3124200" cy="3124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pic>
        <p:nvPicPr>
          <p:cNvPr id="9" name="Picture 8" descr="flourish2.png"/>
          <p:cNvPicPr>
            <a:picLocks noChangeAspect="1"/>
          </p:cNvPicPr>
          <p:nvPr/>
        </p:nvPicPr>
        <p:blipFill>
          <a:blip r:embed="rId2" cstate="print">
            <a:duotone>
              <a:prstClr val="black"/>
              <a:schemeClr val="tx2">
                <a:tint val="45000"/>
                <a:satMod val="400000"/>
              </a:schemeClr>
            </a:duotone>
            <a:lum bright="-14000"/>
          </a:blip>
          <a:stretch>
            <a:fillRect/>
          </a:stretch>
        </p:blipFill>
        <p:spPr>
          <a:xfrm>
            <a:off x="0" y="1618488"/>
            <a:ext cx="9144000" cy="932688"/>
          </a:xfrm>
          <a:prstGeom prst="rect">
            <a:avLst/>
          </a:prstGeom>
        </p:spPr>
      </p:pic>
    </p:spTree>
    <p:extLst>
      <p:ext uri="{BB962C8B-B14F-4D97-AF65-F5344CB8AC3E}">
        <p14:creationId xmlns:p14="http://schemas.microsoft.com/office/powerpoint/2010/main" xmlns="" val="1700517917"/>
      </p:ext>
    </p:extLst>
  </p:cSld>
  <p:clrMapOvr>
    <a:masterClrMapping/>
  </p:clrMapOvr>
  <mc:AlternateContent xmlns:mc="http://schemas.openxmlformats.org/markup-compatibility/2006">
    <mc:Choice xmlns:p14="http://schemas.microsoft.com/office/powerpoint/2010/main" xmlns="" Requires="p14">
      <p:transition spd="slow" p14:dur="1250">
        <p:fade/>
      </p:transition>
    </mc:Choice>
    <mc:Fallback>
      <p:transition spd="slow">
        <p:fade/>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pic>
        <p:nvPicPr>
          <p:cNvPr id="12" name="Picture 11" descr="flourish2.png"/>
          <p:cNvPicPr>
            <a:picLocks noChangeAspect="1"/>
          </p:cNvPicPr>
          <p:nvPr/>
        </p:nvPicPr>
        <p:blipFill>
          <a:blip r:embed="rId2" cstate="print">
            <a:clrChange>
              <a:clrFrom>
                <a:srgbClr val="000000">
                  <a:alpha val="0"/>
                </a:srgbClr>
              </a:clrFrom>
              <a:clrTo>
                <a:srgbClr val="000000">
                  <a:alpha val="0"/>
                </a:srgbClr>
              </a:clrTo>
            </a:clrChange>
            <a:lum bright="-14000"/>
          </a:blip>
          <a:stretch>
            <a:fillRect/>
          </a:stretch>
        </p:blipFill>
        <p:spPr>
          <a:xfrm>
            <a:off x="0" y="1618488"/>
            <a:ext cx="9144000" cy="932688"/>
          </a:xfrm>
          <a:prstGeom prst="rect">
            <a:avLst/>
          </a:prstGeom>
        </p:spPr>
      </p:pic>
      <p:sp>
        <p:nvSpPr>
          <p:cNvPr id="11" name="Content Placeholder 10"/>
          <p:cNvSpPr>
            <a:spLocks noGrp="1"/>
          </p:cNvSpPr>
          <p:nvPr>
            <p:ph sz="quarter" idx="13"/>
          </p:nvPr>
        </p:nvSpPr>
        <p:spPr>
          <a:xfrm>
            <a:off x="1371600" y="2819400"/>
            <a:ext cx="3124200" cy="2743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13" name="Content Placeholder 12"/>
          <p:cNvSpPr>
            <a:spLocks noGrp="1"/>
          </p:cNvSpPr>
          <p:nvPr>
            <p:ph sz="quarter" idx="14"/>
          </p:nvPr>
        </p:nvSpPr>
        <p:spPr>
          <a:xfrm>
            <a:off x="4648200" y="2819400"/>
            <a:ext cx="3124200" cy="2743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 name="Title 1"/>
          <p:cNvSpPr>
            <a:spLocks noGrp="1"/>
          </p:cNvSpPr>
          <p:nvPr>
            <p:ph type="title"/>
          </p:nvPr>
        </p:nvSpPr>
        <p:spPr/>
        <p:txBody>
          <a:bodyPr/>
          <a:lstStyle>
            <a:lvl1pPr>
              <a:defRPr/>
            </a:lvl1pPr>
          </a:lstStyle>
          <a:p>
            <a:r>
              <a:rPr lang="el-GR" smtClean="0"/>
              <a:t>Στυλ κύριου τίτλου</a:t>
            </a:r>
            <a:endParaRPr lang="en-US"/>
          </a:p>
        </p:txBody>
      </p:sp>
      <p:sp>
        <p:nvSpPr>
          <p:cNvPr id="3" name="Text Placeholder 2"/>
          <p:cNvSpPr>
            <a:spLocks noGrp="1"/>
          </p:cNvSpPr>
          <p:nvPr>
            <p:ph type="body" idx="1"/>
          </p:nvPr>
        </p:nvSpPr>
        <p:spPr>
          <a:xfrm>
            <a:off x="1371600" y="2362201"/>
            <a:ext cx="3125788" cy="451338"/>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5" name="Text Placeholder 4"/>
          <p:cNvSpPr>
            <a:spLocks noGrp="1"/>
          </p:cNvSpPr>
          <p:nvPr>
            <p:ph type="body" sz="quarter" idx="3"/>
          </p:nvPr>
        </p:nvSpPr>
        <p:spPr>
          <a:xfrm>
            <a:off x="4645044" y="2359152"/>
            <a:ext cx="3127375" cy="448056"/>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7" name="Date Placeholder 6"/>
          <p:cNvSpPr>
            <a:spLocks noGrp="1"/>
          </p:cNvSpPr>
          <p:nvPr>
            <p:ph type="dt" sz="half" idx="10"/>
          </p:nvPr>
        </p:nvSpPr>
        <p:spPr/>
        <p:txBody>
          <a:bodyPr/>
          <a:lstStyle/>
          <a:p>
            <a:endParaRPr lang="el-GR">
              <a:solidFill>
                <a:srgbClr val="93A299">
                  <a:lumMod val="60000"/>
                  <a:lumOff val="40000"/>
                </a:srgbClr>
              </a:solidFill>
            </a:endParaRPr>
          </a:p>
        </p:txBody>
      </p:sp>
      <p:sp>
        <p:nvSpPr>
          <p:cNvPr id="8" name="Footer Placeholder 7"/>
          <p:cNvSpPr>
            <a:spLocks noGrp="1"/>
          </p:cNvSpPr>
          <p:nvPr>
            <p:ph type="ftr" sz="quarter" idx="11"/>
          </p:nvPr>
        </p:nvSpPr>
        <p:spPr/>
        <p:txBody>
          <a:bodyPr/>
          <a:lstStyle/>
          <a:p>
            <a:endParaRPr lang="el-GR">
              <a:solidFill>
                <a:srgbClr val="93A299">
                  <a:lumMod val="60000"/>
                  <a:lumOff val="40000"/>
                </a:srgbClr>
              </a:solidFill>
            </a:endParaRPr>
          </a:p>
        </p:txBody>
      </p:sp>
      <p:sp>
        <p:nvSpPr>
          <p:cNvPr id="9" name="Slide Number Placeholder 8"/>
          <p:cNvSpPr>
            <a:spLocks noGrp="1"/>
          </p:cNvSpPr>
          <p:nvPr>
            <p:ph type="sldNum" sz="quarter" idx="12"/>
          </p:nvPr>
        </p:nvSpPr>
        <p:spPr/>
        <p:txBody>
          <a:bodyPr/>
          <a:lstStyle/>
          <a:p>
            <a:fld id="{DF725545-B7B1-4F2B-ABC9-D3F3197778B6}" type="slidenum">
              <a:rPr lang="el-GR" smtClean="0">
                <a:solidFill>
                  <a:srgbClr val="93A299">
                    <a:lumMod val="60000"/>
                    <a:lumOff val="40000"/>
                  </a:srgbClr>
                </a:solidFill>
              </a:rPr>
              <a:pPr/>
              <a:t>‹#›</a:t>
            </a:fld>
            <a:endParaRPr lang="el-GR">
              <a:solidFill>
                <a:srgbClr val="93A299">
                  <a:lumMod val="60000"/>
                  <a:lumOff val="40000"/>
                </a:srgbClr>
              </a:solidFill>
            </a:endParaRPr>
          </a:p>
        </p:txBody>
      </p:sp>
    </p:spTree>
    <p:extLst>
      <p:ext uri="{BB962C8B-B14F-4D97-AF65-F5344CB8AC3E}">
        <p14:creationId xmlns:p14="http://schemas.microsoft.com/office/powerpoint/2010/main" xmlns="" val="1309327860"/>
      </p:ext>
    </p:extLst>
  </p:cSld>
  <p:clrMapOvr>
    <a:masterClrMapping/>
  </p:clrMapOvr>
  <mc:AlternateContent xmlns:mc="http://schemas.openxmlformats.org/markup-compatibility/2006">
    <mc:Choice xmlns:p14="http://schemas.microsoft.com/office/powerpoint/2010/main" xmlns="" Requires="p14">
      <p:transition spd="slow" p14:dur="1250">
        <p:fade/>
      </p:transition>
    </mc:Choice>
    <mc:Fallback>
      <p:transition spd="slow">
        <p:fade/>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Date Placeholder 2"/>
          <p:cNvSpPr>
            <a:spLocks noGrp="1"/>
          </p:cNvSpPr>
          <p:nvPr>
            <p:ph type="dt" sz="half" idx="10"/>
          </p:nvPr>
        </p:nvSpPr>
        <p:spPr/>
        <p:txBody>
          <a:bodyPr/>
          <a:lstStyle/>
          <a:p>
            <a:endParaRPr lang="el-GR">
              <a:solidFill>
                <a:srgbClr val="93A299">
                  <a:lumMod val="60000"/>
                  <a:lumOff val="40000"/>
                </a:srgbClr>
              </a:solidFill>
            </a:endParaRPr>
          </a:p>
        </p:txBody>
      </p:sp>
      <p:sp>
        <p:nvSpPr>
          <p:cNvPr id="4" name="Footer Placeholder 3"/>
          <p:cNvSpPr>
            <a:spLocks noGrp="1"/>
          </p:cNvSpPr>
          <p:nvPr>
            <p:ph type="ftr" sz="quarter" idx="11"/>
          </p:nvPr>
        </p:nvSpPr>
        <p:spPr/>
        <p:txBody>
          <a:bodyPr/>
          <a:lstStyle/>
          <a:p>
            <a:endParaRPr lang="el-GR">
              <a:solidFill>
                <a:srgbClr val="93A299">
                  <a:lumMod val="60000"/>
                  <a:lumOff val="40000"/>
                </a:srgbClr>
              </a:solidFill>
            </a:endParaRPr>
          </a:p>
        </p:txBody>
      </p:sp>
      <p:sp>
        <p:nvSpPr>
          <p:cNvPr id="5" name="Slide Number Placeholder 4"/>
          <p:cNvSpPr>
            <a:spLocks noGrp="1"/>
          </p:cNvSpPr>
          <p:nvPr>
            <p:ph type="sldNum" sz="quarter" idx="12"/>
          </p:nvPr>
        </p:nvSpPr>
        <p:spPr/>
        <p:txBody>
          <a:bodyPr/>
          <a:lstStyle/>
          <a:p>
            <a:fld id="{C173F79C-D05F-4D85-9AE2-06A612865E3C}" type="slidenum">
              <a:rPr lang="el-GR" smtClean="0">
                <a:solidFill>
                  <a:srgbClr val="93A299">
                    <a:lumMod val="60000"/>
                    <a:lumOff val="40000"/>
                  </a:srgbClr>
                </a:solidFill>
              </a:rPr>
              <a:pPr/>
              <a:t>‹#›</a:t>
            </a:fld>
            <a:endParaRPr lang="el-GR">
              <a:solidFill>
                <a:srgbClr val="93A299">
                  <a:lumMod val="60000"/>
                  <a:lumOff val="40000"/>
                </a:srgbClr>
              </a:solidFill>
            </a:endParaRPr>
          </a:p>
        </p:txBody>
      </p:sp>
      <p:pic>
        <p:nvPicPr>
          <p:cNvPr id="7" name="Picture 6" descr="flourish2.png"/>
          <p:cNvPicPr>
            <a:picLocks noChangeAspect="1"/>
          </p:cNvPicPr>
          <p:nvPr/>
        </p:nvPicPr>
        <p:blipFill>
          <a:blip r:embed="rId2" cstate="print">
            <a:duotone>
              <a:prstClr val="black"/>
              <a:schemeClr val="tx2">
                <a:tint val="45000"/>
                <a:satMod val="400000"/>
              </a:schemeClr>
            </a:duotone>
            <a:lum bright="-14000"/>
          </a:blip>
          <a:stretch>
            <a:fillRect/>
          </a:stretch>
        </p:blipFill>
        <p:spPr>
          <a:xfrm>
            <a:off x="0" y="1618488"/>
            <a:ext cx="9144000" cy="932688"/>
          </a:xfrm>
          <a:prstGeom prst="rect">
            <a:avLst/>
          </a:prstGeom>
        </p:spPr>
      </p:pic>
    </p:spTree>
    <p:extLst>
      <p:ext uri="{BB962C8B-B14F-4D97-AF65-F5344CB8AC3E}">
        <p14:creationId xmlns:p14="http://schemas.microsoft.com/office/powerpoint/2010/main" xmlns="" val="1831367030"/>
      </p:ext>
    </p:extLst>
  </p:cSld>
  <p:clrMapOvr>
    <a:masterClrMapping/>
  </p:clrMapOvr>
  <mc:AlternateContent xmlns:mc="http://schemas.openxmlformats.org/markup-compatibility/2006">
    <mc:Choice xmlns:p14="http://schemas.microsoft.com/office/powerpoint/2010/main" xmlns="" Requires="p14">
      <p:transition spd="slow" p14:dur="1250">
        <p:fade/>
      </p:transition>
    </mc:Choice>
    <mc:Fallback>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μια εικόνα</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9083648A-6953-488A-A83F-6AB324834150}" type="datetimeFigureOut">
              <a:rPr lang="el-GR" smtClean="0"/>
              <a:pPr/>
              <a:t>02/12/2015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17ECF8B-9EB7-4994-B9F2-883D5D197854}" type="slidenum">
              <a:rPr lang="el-GR" smtClean="0"/>
              <a:pPr/>
              <a:t>‹#›</a:t>
            </a:fld>
            <a:endParaRPr lang="el-GR"/>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l-GR" smtClean="0"/>
              <a:t>Στυλ κύριου τίτλου</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l-GR">
              <a:solidFill>
                <a:srgbClr val="93A299">
                  <a:lumMod val="60000"/>
                  <a:lumOff val="40000"/>
                </a:srgbClr>
              </a:solidFill>
            </a:endParaRPr>
          </a:p>
        </p:txBody>
      </p:sp>
      <p:sp>
        <p:nvSpPr>
          <p:cNvPr id="6" name="Footer Placeholder 5"/>
          <p:cNvSpPr>
            <a:spLocks noGrp="1"/>
          </p:cNvSpPr>
          <p:nvPr>
            <p:ph type="ftr" sz="quarter" idx="11"/>
          </p:nvPr>
        </p:nvSpPr>
        <p:spPr/>
        <p:txBody>
          <a:bodyPr/>
          <a:lstStyle/>
          <a:p>
            <a:endParaRPr lang="el-GR">
              <a:solidFill>
                <a:srgbClr val="93A299">
                  <a:lumMod val="60000"/>
                  <a:lumOff val="40000"/>
                </a:srgbClr>
              </a:solidFill>
            </a:endParaRPr>
          </a:p>
        </p:txBody>
      </p:sp>
      <p:sp>
        <p:nvSpPr>
          <p:cNvPr id="7" name="Slide Number Placeholder 6"/>
          <p:cNvSpPr>
            <a:spLocks noGrp="1"/>
          </p:cNvSpPr>
          <p:nvPr>
            <p:ph type="sldNum" sz="quarter" idx="12"/>
          </p:nvPr>
        </p:nvSpPr>
        <p:spPr/>
        <p:txBody>
          <a:bodyPr/>
          <a:lstStyle/>
          <a:p>
            <a:fld id="{36B0733C-FAE7-4A41-AC49-89B85D82C5A9}" type="slidenum">
              <a:rPr lang="el-GR" smtClean="0">
                <a:solidFill>
                  <a:srgbClr val="93A299">
                    <a:lumMod val="60000"/>
                    <a:lumOff val="40000"/>
                  </a:srgbClr>
                </a:solidFill>
              </a:rPr>
              <a:pPr/>
              <a:t>‹#›</a:t>
            </a:fld>
            <a:endParaRPr lang="el-GR">
              <a:solidFill>
                <a:srgbClr val="93A299">
                  <a:lumMod val="60000"/>
                  <a:lumOff val="40000"/>
                </a:srgbClr>
              </a:solidFill>
            </a:endParaRPr>
          </a:p>
        </p:txBody>
      </p:sp>
    </p:spTree>
    <p:extLst>
      <p:ext uri="{BB962C8B-B14F-4D97-AF65-F5344CB8AC3E}">
        <p14:creationId xmlns:p14="http://schemas.microsoft.com/office/powerpoint/2010/main" xmlns="" val="302572074"/>
      </p:ext>
    </p:extLst>
  </p:cSld>
  <p:clrMapOvr>
    <a:masterClrMapping/>
  </p:clrMapOvr>
  <mc:AlternateContent xmlns:mc="http://schemas.openxmlformats.org/markup-compatibility/2006">
    <mc:Choice xmlns:p14="http://schemas.microsoft.com/office/powerpoint/2010/main" xmlns="" Requires="p14">
      <p:transition spd="slow" p14:dur="1250">
        <p:fade/>
      </p:transition>
    </mc:Choice>
    <mc:Fallback>
      <p:transition spd="slow">
        <p:fade/>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953001" y="1676400"/>
            <a:ext cx="2819399" cy="599440"/>
          </a:xfrm>
        </p:spPr>
        <p:txBody>
          <a:bodyPr anchor="b">
            <a:noAutofit/>
          </a:bodyPr>
          <a:lstStyle>
            <a:lvl1pPr algn="ctr">
              <a:defRPr sz="1700" b="1" cap="all" spc="0" baseline="0"/>
            </a:lvl1pPr>
          </a:lstStyle>
          <a:p>
            <a:r>
              <a:rPr lang="el-GR" smtClean="0"/>
              <a:t>Στυλ κύριου τίτλου</a:t>
            </a:r>
            <a:endParaRPr lang="en-US" dirty="0"/>
          </a:p>
        </p:txBody>
      </p:sp>
      <p:sp>
        <p:nvSpPr>
          <p:cNvPr id="4" name="Text Placeholder 3"/>
          <p:cNvSpPr>
            <a:spLocks noGrp="1"/>
          </p:cNvSpPr>
          <p:nvPr>
            <p:ph type="body" sz="half" idx="2"/>
          </p:nvPr>
        </p:nvSpPr>
        <p:spPr>
          <a:xfrm>
            <a:off x="4953001" y="2275840"/>
            <a:ext cx="2819399" cy="290576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endParaRPr lang="el-GR">
              <a:solidFill>
                <a:srgbClr val="93A299">
                  <a:lumMod val="60000"/>
                  <a:lumOff val="40000"/>
                </a:srgbClr>
              </a:solidFill>
            </a:endParaRPr>
          </a:p>
        </p:txBody>
      </p:sp>
      <p:sp>
        <p:nvSpPr>
          <p:cNvPr id="6" name="Footer Placeholder 5"/>
          <p:cNvSpPr>
            <a:spLocks noGrp="1"/>
          </p:cNvSpPr>
          <p:nvPr>
            <p:ph type="ftr" sz="quarter" idx="11"/>
          </p:nvPr>
        </p:nvSpPr>
        <p:spPr/>
        <p:txBody>
          <a:bodyPr/>
          <a:lstStyle/>
          <a:p>
            <a:endParaRPr lang="el-GR">
              <a:solidFill>
                <a:srgbClr val="93A299">
                  <a:lumMod val="60000"/>
                  <a:lumOff val="40000"/>
                </a:srgbClr>
              </a:solidFill>
            </a:endParaRPr>
          </a:p>
        </p:txBody>
      </p:sp>
      <p:sp>
        <p:nvSpPr>
          <p:cNvPr id="7" name="Slide Number Placeholder 6"/>
          <p:cNvSpPr>
            <a:spLocks noGrp="1"/>
          </p:cNvSpPr>
          <p:nvPr>
            <p:ph type="sldNum" sz="quarter" idx="12"/>
          </p:nvPr>
        </p:nvSpPr>
        <p:spPr/>
        <p:txBody>
          <a:bodyPr/>
          <a:lstStyle/>
          <a:p>
            <a:fld id="{AF2AF96C-314F-4328-85A3-76B085A7B8D2}" type="slidenum">
              <a:rPr lang="el-GR" smtClean="0">
                <a:solidFill>
                  <a:srgbClr val="93A299">
                    <a:lumMod val="60000"/>
                    <a:lumOff val="40000"/>
                  </a:srgbClr>
                </a:solidFill>
              </a:rPr>
              <a:pPr/>
              <a:t>‹#›</a:t>
            </a:fld>
            <a:endParaRPr lang="el-GR">
              <a:solidFill>
                <a:srgbClr val="93A299">
                  <a:lumMod val="60000"/>
                  <a:lumOff val="40000"/>
                </a:srgbClr>
              </a:solidFill>
            </a:endParaRPr>
          </a:p>
        </p:txBody>
      </p:sp>
      <p:sp>
        <p:nvSpPr>
          <p:cNvPr id="9" name="Content Placeholder 8"/>
          <p:cNvSpPr>
            <a:spLocks noGrp="1"/>
          </p:cNvSpPr>
          <p:nvPr>
            <p:ph sz="quarter" idx="13"/>
          </p:nvPr>
        </p:nvSpPr>
        <p:spPr>
          <a:xfrm>
            <a:off x="1371600" y="1676400"/>
            <a:ext cx="3276600" cy="3505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Tree>
    <p:extLst>
      <p:ext uri="{BB962C8B-B14F-4D97-AF65-F5344CB8AC3E}">
        <p14:creationId xmlns:p14="http://schemas.microsoft.com/office/powerpoint/2010/main" xmlns="" val="453008760"/>
      </p:ext>
    </p:extLst>
  </p:cSld>
  <p:clrMapOvr>
    <a:masterClrMapping/>
  </p:clrMapOvr>
  <mc:AlternateContent xmlns:mc="http://schemas.openxmlformats.org/markup-compatibility/2006">
    <mc:Choice xmlns:p14="http://schemas.microsoft.com/office/powerpoint/2010/main" xmlns="" Requires="p14">
      <p:transition spd="slow" p14:dur="1250">
        <p:fade/>
      </p:transition>
    </mc:Choice>
    <mc:Fallback>
      <p:transition spd="slow">
        <p:fade/>
      </p:transition>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10" name="Plaque 9"/>
          <p:cNvSpPr/>
          <p:nvPr/>
        </p:nvSpPr>
        <p:spPr>
          <a:xfrm>
            <a:off x="1463040" y="1847088"/>
            <a:ext cx="3090672" cy="3090672"/>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4953000" y="1676400"/>
            <a:ext cx="2819400" cy="599440"/>
          </a:xfrm>
        </p:spPr>
        <p:txBody>
          <a:bodyPr anchor="b">
            <a:noAutofit/>
          </a:bodyPr>
          <a:lstStyle>
            <a:lvl1pPr algn="ctr">
              <a:defRPr sz="1700" b="1" cap="all" spc="0" baseline="0"/>
            </a:lvl1pPr>
          </a:lstStyle>
          <a:p>
            <a:r>
              <a:rPr lang="el-GR" smtClean="0"/>
              <a:t>Στυλ κύριου τίτλου</a:t>
            </a:r>
            <a:endParaRPr lang="en-US" dirty="0"/>
          </a:p>
        </p:txBody>
      </p:sp>
      <p:sp>
        <p:nvSpPr>
          <p:cNvPr id="3" name="Picture Placeholder 2"/>
          <p:cNvSpPr>
            <a:spLocks noGrp="1"/>
          </p:cNvSpPr>
          <p:nvPr>
            <p:ph type="pic" idx="1"/>
          </p:nvPr>
        </p:nvSpPr>
        <p:spPr>
          <a:xfrm>
            <a:off x="1524000" y="1905000"/>
            <a:ext cx="2971800" cy="2971800"/>
          </a:xfrm>
          <a:prstGeom prst="plaque">
            <a:avLst>
              <a:gd name="adj" fmla="val 8341"/>
            </a:avLst>
          </a:prstGeom>
          <a:solidFill>
            <a:schemeClr val="bg1">
              <a:lumMod val="95000"/>
              <a:alpha val="35000"/>
            </a:schemeClr>
          </a:solidFill>
          <a:ln w="98425" cmpd="thinThick">
            <a:noFill/>
            <a:bevel/>
          </a:ln>
        </p:spPr>
        <p:txBody>
          <a:bodyPr>
            <a:normAutofit/>
          </a:bodyPr>
          <a:lstStyle>
            <a:lvl1pPr marL="0" indent="0" algn="ctr">
              <a:buNone/>
              <a:defRPr sz="1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μια εικόνα</a:t>
            </a:r>
            <a:endParaRPr lang="en-US" dirty="0"/>
          </a:p>
        </p:txBody>
      </p:sp>
      <p:sp>
        <p:nvSpPr>
          <p:cNvPr id="4" name="Text Placeholder 3"/>
          <p:cNvSpPr>
            <a:spLocks noGrp="1"/>
          </p:cNvSpPr>
          <p:nvPr>
            <p:ph type="body" sz="half" idx="2"/>
          </p:nvPr>
        </p:nvSpPr>
        <p:spPr>
          <a:xfrm>
            <a:off x="4953000" y="2276856"/>
            <a:ext cx="2819400" cy="287528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endParaRPr lang="el-GR">
              <a:solidFill>
                <a:srgbClr val="93A299">
                  <a:lumMod val="60000"/>
                  <a:lumOff val="40000"/>
                </a:srgbClr>
              </a:solidFill>
            </a:endParaRPr>
          </a:p>
        </p:txBody>
      </p:sp>
      <p:sp>
        <p:nvSpPr>
          <p:cNvPr id="6" name="Footer Placeholder 5"/>
          <p:cNvSpPr>
            <a:spLocks noGrp="1"/>
          </p:cNvSpPr>
          <p:nvPr>
            <p:ph type="ftr" sz="quarter" idx="11"/>
          </p:nvPr>
        </p:nvSpPr>
        <p:spPr/>
        <p:txBody>
          <a:bodyPr/>
          <a:lstStyle/>
          <a:p>
            <a:endParaRPr lang="el-GR">
              <a:solidFill>
                <a:srgbClr val="93A299">
                  <a:lumMod val="60000"/>
                  <a:lumOff val="40000"/>
                </a:srgbClr>
              </a:solidFill>
            </a:endParaRPr>
          </a:p>
        </p:txBody>
      </p:sp>
      <p:sp>
        <p:nvSpPr>
          <p:cNvPr id="7" name="Slide Number Placeholder 6"/>
          <p:cNvSpPr>
            <a:spLocks noGrp="1"/>
          </p:cNvSpPr>
          <p:nvPr>
            <p:ph type="sldNum" sz="quarter" idx="12"/>
          </p:nvPr>
        </p:nvSpPr>
        <p:spPr/>
        <p:txBody>
          <a:bodyPr/>
          <a:lstStyle/>
          <a:p>
            <a:fld id="{157D977B-4BF9-4E1B-88BE-F210A81A098E}" type="slidenum">
              <a:rPr lang="el-GR" smtClean="0">
                <a:solidFill>
                  <a:srgbClr val="93A299">
                    <a:lumMod val="60000"/>
                    <a:lumOff val="40000"/>
                  </a:srgbClr>
                </a:solidFill>
              </a:rPr>
              <a:pPr/>
              <a:t>‹#›</a:t>
            </a:fld>
            <a:endParaRPr lang="el-GR">
              <a:solidFill>
                <a:srgbClr val="93A299">
                  <a:lumMod val="60000"/>
                  <a:lumOff val="40000"/>
                </a:srgbClr>
              </a:solidFill>
            </a:endParaRPr>
          </a:p>
        </p:txBody>
      </p:sp>
    </p:spTree>
    <p:extLst>
      <p:ext uri="{BB962C8B-B14F-4D97-AF65-F5344CB8AC3E}">
        <p14:creationId xmlns:p14="http://schemas.microsoft.com/office/powerpoint/2010/main" xmlns="" val="1419487108"/>
      </p:ext>
    </p:extLst>
  </p:cSld>
  <p:clrMapOvr>
    <a:masterClrMapping/>
  </p:clrMapOvr>
  <mc:AlternateContent xmlns:mc="http://schemas.openxmlformats.org/markup-compatibility/2006">
    <mc:Choice xmlns:p14="http://schemas.microsoft.com/office/powerpoint/2010/main" xmlns="" Requires="p14">
      <p:transition spd="slow" p14:dur="1250">
        <p:fade/>
      </p:transition>
    </mc:Choice>
    <mc:Fallback>
      <p:transition spd="slow">
        <p:fade/>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p>
            <a:endParaRPr lang="el-GR">
              <a:solidFill>
                <a:srgbClr val="93A299">
                  <a:lumMod val="60000"/>
                  <a:lumOff val="40000"/>
                </a:srgbClr>
              </a:solidFill>
            </a:endParaRPr>
          </a:p>
        </p:txBody>
      </p:sp>
      <p:sp>
        <p:nvSpPr>
          <p:cNvPr id="5" name="Footer Placeholder 4"/>
          <p:cNvSpPr>
            <a:spLocks noGrp="1"/>
          </p:cNvSpPr>
          <p:nvPr>
            <p:ph type="ftr" sz="quarter" idx="11"/>
          </p:nvPr>
        </p:nvSpPr>
        <p:spPr/>
        <p:txBody>
          <a:bodyPr/>
          <a:lstStyle/>
          <a:p>
            <a:endParaRPr lang="el-GR">
              <a:solidFill>
                <a:srgbClr val="93A299">
                  <a:lumMod val="60000"/>
                  <a:lumOff val="40000"/>
                </a:srgbClr>
              </a:solidFill>
            </a:endParaRPr>
          </a:p>
        </p:txBody>
      </p:sp>
      <p:sp>
        <p:nvSpPr>
          <p:cNvPr id="6" name="Slide Number Placeholder 5"/>
          <p:cNvSpPr>
            <a:spLocks noGrp="1"/>
          </p:cNvSpPr>
          <p:nvPr>
            <p:ph type="sldNum" sz="quarter" idx="12"/>
          </p:nvPr>
        </p:nvSpPr>
        <p:spPr/>
        <p:txBody>
          <a:bodyPr/>
          <a:lstStyle/>
          <a:p>
            <a:fld id="{E70DAF2A-7943-4017-A39E-518C47B02C32}" type="slidenum">
              <a:rPr lang="el-GR" smtClean="0">
                <a:solidFill>
                  <a:srgbClr val="93A299">
                    <a:lumMod val="60000"/>
                    <a:lumOff val="40000"/>
                  </a:srgbClr>
                </a:solidFill>
              </a:rPr>
              <a:pPr/>
              <a:t>‹#›</a:t>
            </a:fld>
            <a:endParaRPr lang="el-GR">
              <a:solidFill>
                <a:srgbClr val="93A299">
                  <a:lumMod val="60000"/>
                  <a:lumOff val="40000"/>
                </a:srgbClr>
              </a:solidFill>
            </a:endParaRPr>
          </a:p>
        </p:txBody>
      </p:sp>
    </p:spTree>
    <p:extLst>
      <p:ext uri="{BB962C8B-B14F-4D97-AF65-F5344CB8AC3E}">
        <p14:creationId xmlns:p14="http://schemas.microsoft.com/office/powerpoint/2010/main" xmlns="" val="4290351989"/>
      </p:ext>
    </p:extLst>
  </p:cSld>
  <p:clrMapOvr>
    <a:masterClrMapping/>
  </p:clrMapOvr>
  <mc:AlternateContent xmlns:mc="http://schemas.openxmlformats.org/markup-compatibility/2006">
    <mc:Choice xmlns:p14="http://schemas.microsoft.com/office/powerpoint/2010/main" xmlns="" Requires="p14">
      <p:transition spd="slow" p14:dur="1250">
        <p:fade/>
      </p:transition>
    </mc:Choice>
    <mc:Fallback>
      <p:transition spd="slow">
        <p:fade/>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09041"/>
            <a:ext cx="1295400" cy="4318000"/>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1295400" y="1219237"/>
            <a:ext cx="5181600" cy="4267201"/>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endParaRPr lang="el-GR">
              <a:solidFill>
                <a:srgbClr val="93A299">
                  <a:lumMod val="60000"/>
                  <a:lumOff val="40000"/>
                </a:srgbClr>
              </a:solidFill>
            </a:endParaRPr>
          </a:p>
        </p:txBody>
      </p:sp>
      <p:sp>
        <p:nvSpPr>
          <p:cNvPr id="5" name="Footer Placeholder 4"/>
          <p:cNvSpPr>
            <a:spLocks noGrp="1"/>
          </p:cNvSpPr>
          <p:nvPr>
            <p:ph type="ftr" sz="quarter" idx="11"/>
          </p:nvPr>
        </p:nvSpPr>
        <p:spPr/>
        <p:txBody>
          <a:bodyPr/>
          <a:lstStyle/>
          <a:p>
            <a:endParaRPr lang="el-GR">
              <a:solidFill>
                <a:srgbClr val="93A299">
                  <a:lumMod val="60000"/>
                  <a:lumOff val="40000"/>
                </a:srgbClr>
              </a:solidFill>
            </a:endParaRPr>
          </a:p>
        </p:txBody>
      </p:sp>
      <p:sp>
        <p:nvSpPr>
          <p:cNvPr id="6" name="Slide Number Placeholder 5"/>
          <p:cNvSpPr>
            <a:spLocks noGrp="1"/>
          </p:cNvSpPr>
          <p:nvPr>
            <p:ph type="sldNum" sz="quarter" idx="12"/>
          </p:nvPr>
        </p:nvSpPr>
        <p:spPr/>
        <p:txBody>
          <a:bodyPr/>
          <a:lstStyle/>
          <a:p>
            <a:fld id="{9E30604A-1A6F-4A4B-9E35-6961349CCE85}" type="slidenum">
              <a:rPr lang="el-GR" smtClean="0">
                <a:solidFill>
                  <a:srgbClr val="93A299">
                    <a:lumMod val="60000"/>
                    <a:lumOff val="40000"/>
                  </a:srgbClr>
                </a:solidFill>
              </a:rPr>
              <a:pPr/>
              <a:t>‹#›</a:t>
            </a:fld>
            <a:endParaRPr lang="el-GR">
              <a:solidFill>
                <a:srgbClr val="93A299">
                  <a:lumMod val="60000"/>
                  <a:lumOff val="40000"/>
                </a:srgbClr>
              </a:solidFill>
            </a:endParaRPr>
          </a:p>
        </p:txBody>
      </p:sp>
    </p:spTree>
    <p:extLst>
      <p:ext uri="{BB962C8B-B14F-4D97-AF65-F5344CB8AC3E}">
        <p14:creationId xmlns:p14="http://schemas.microsoft.com/office/powerpoint/2010/main" xmlns="" val="661997594"/>
      </p:ext>
    </p:extLst>
  </p:cSld>
  <p:clrMapOvr>
    <a:masterClrMapping/>
  </p:clrMapOvr>
  <mc:AlternateContent xmlns:mc="http://schemas.openxmlformats.org/markup-compatibility/2006">
    <mc:Choice xmlns:p14="http://schemas.microsoft.com/office/powerpoint/2010/main" xmlns="" Requires="p14">
      <p:transition spd="slow" p14:dur="1250">
        <p:fade/>
      </p:transition>
    </mc:Choice>
    <mc:Fallback>
      <p:transition spd="slow">
        <p:fade/>
      </p:transition>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l-GR" smtClean="0"/>
              <a:t>Στυλ κύριου τίτλου</a:t>
            </a:r>
            <a:endParaRPr kumimoji="0" lang="en-US"/>
          </a:p>
        </p:txBody>
      </p:sp>
      <p:sp>
        <p:nvSpPr>
          <p:cNvPr id="17" name="Subtitle 16"/>
          <p:cNvSpPr>
            <a:spLocks noGrp="1"/>
          </p:cNvSpPr>
          <p:nvPr>
            <p:ph type="subTitle" idx="1"/>
          </p:nvPr>
        </p:nvSpPr>
        <p:spPr>
          <a:xfrm>
            <a:off x="533401"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Στυλ κύριου υπότιτλου</a:t>
            </a:r>
            <a:endParaRPr kumimoji="0" lang="en-US"/>
          </a:p>
        </p:txBody>
      </p:sp>
      <p:sp>
        <p:nvSpPr>
          <p:cNvPr id="30" name="Date Placeholder 29"/>
          <p:cNvSpPr>
            <a:spLocks noGrp="1"/>
          </p:cNvSpPr>
          <p:nvPr>
            <p:ph type="dt" sz="half" idx="10"/>
          </p:nvPr>
        </p:nvSpPr>
        <p:spPr/>
        <p:txBody>
          <a:bodyPr/>
          <a:lstStyle/>
          <a:p>
            <a:fld id="{416069AA-2C34-4D03-A3F2-705855590767}" type="datetimeFigureOut">
              <a:rPr lang="el-GR" smtClean="0">
                <a:solidFill>
                  <a:srgbClr val="DBF5F9">
                    <a:shade val="90000"/>
                  </a:srgbClr>
                </a:solidFill>
              </a:rPr>
              <a:pPr/>
              <a:t>02/12/2015</a:t>
            </a:fld>
            <a:endParaRPr lang="el-GR">
              <a:solidFill>
                <a:srgbClr val="DBF5F9">
                  <a:shade val="90000"/>
                </a:srgbClr>
              </a:solidFill>
            </a:endParaRPr>
          </a:p>
        </p:txBody>
      </p:sp>
      <p:sp>
        <p:nvSpPr>
          <p:cNvPr id="19" name="Footer Placeholder 18"/>
          <p:cNvSpPr>
            <a:spLocks noGrp="1"/>
          </p:cNvSpPr>
          <p:nvPr>
            <p:ph type="ftr" sz="quarter" idx="11"/>
          </p:nvPr>
        </p:nvSpPr>
        <p:spPr/>
        <p:txBody>
          <a:bodyPr/>
          <a:lstStyle/>
          <a:p>
            <a:endParaRPr lang="el-GR">
              <a:solidFill>
                <a:srgbClr val="DBF5F9">
                  <a:shade val="90000"/>
                </a:srgbClr>
              </a:solidFill>
            </a:endParaRPr>
          </a:p>
        </p:txBody>
      </p:sp>
      <p:sp>
        <p:nvSpPr>
          <p:cNvPr id="27" name="Slide Number Placeholder 26"/>
          <p:cNvSpPr>
            <a:spLocks noGrp="1"/>
          </p:cNvSpPr>
          <p:nvPr>
            <p:ph type="sldNum" sz="quarter" idx="12"/>
          </p:nvPr>
        </p:nvSpPr>
        <p:spPr/>
        <p:txBody>
          <a:bodyPr/>
          <a:lstStyle/>
          <a:p>
            <a:fld id="{4C58154F-6F59-4A6F-B35B-70799A2C96A5}" type="slidenum">
              <a:rPr lang="el-GR" smtClean="0">
                <a:solidFill>
                  <a:srgbClr val="DBF5F9">
                    <a:shade val="90000"/>
                  </a:srgbClr>
                </a:solidFill>
              </a:rPr>
              <a:pPr/>
              <a:t>‹#›</a:t>
            </a:fld>
            <a:endParaRPr lang="el-GR">
              <a:solidFill>
                <a:srgbClr val="DBF5F9">
                  <a:shade val="90000"/>
                </a:srgbClr>
              </a:solidFill>
            </a:endParaRPr>
          </a:p>
        </p:txBody>
      </p:sp>
    </p:spTree>
    <p:extLst>
      <p:ext uri="{BB962C8B-B14F-4D97-AF65-F5344CB8AC3E}">
        <p14:creationId xmlns:p14="http://schemas.microsoft.com/office/powerpoint/2010/main" xmlns="" val="2075724339"/>
      </p:ext>
    </p:extLst>
  </p:cSld>
  <p:clrMapOvr>
    <a:overrideClrMapping bg1="dk1" tx1="lt1" bg2="dk2" tx2="lt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l-GR" smtClean="0"/>
              <a:t>Στυλ κύριου τίτλου</a:t>
            </a:r>
            <a:endParaRPr kumimoji="0" lang="en-US"/>
          </a:p>
        </p:txBody>
      </p:sp>
      <p:sp>
        <p:nvSpPr>
          <p:cNvPr id="3" name="Content Placeholder 2"/>
          <p:cNvSpPr>
            <a:spLocks noGrp="1"/>
          </p:cNvSpPr>
          <p:nvPr>
            <p:ph idx="1"/>
          </p:nvPr>
        </p:nvSpPr>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Date Placeholder 3"/>
          <p:cNvSpPr>
            <a:spLocks noGrp="1"/>
          </p:cNvSpPr>
          <p:nvPr>
            <p:ph type="dt" sz="half" idx="10"/>
          </p:nvPr>
        </p:nvSpPr>
        <p:spPr/>
        <p:txBody>
          <a:bodyPr/>
          <a:lstStyle/>
          <a:p>
            <a:fld id="{416069AA-2C34-4D03-A3F2-705855590767}" type="datetimeFigureOut">
              <a:rPr lang="el-GR" smtClean="0">
                <a:solidFill>
                  <a:srgbClr val="04617B">
                    <a:shade val="90000"/>
                  </a:srgbClr>
                </a:solidFill>
              </a:rPr>
              <a:pPr/>
              <a:t>02/12/2015</a:t>
            </a:fld>
            <a:endParaRPr lang="el-GR">
              <a:solidFill>
                <a:srgbClr val="04617B">
                  <a:shade val="90000"/>
                </a:srgbClr>
              </a:solidFill>
            </a:endParaRPr>
          </a:p>
        </p:txBody>
      </p:sp>
      <p:sp>
        <p:nvSpPr>
          <p:cNvPr id="5" name="Footer Placeholder 4"/>
          <p:cNvSpPr>
            <a:spLocks noGrp="1"/>
          </p:cNvSpPr>
          <p:nvPr>
            <p:ph type="ftr" sz="quarter" idx="11"/>
          </p:nvPr>
        </p:nvSpPr>
        <p:spPr/>
        <p:txBody>
          <a:bodyPr/>
          <a:lstStyle/>
          <a:p>
            <a:endParaRPr lang="el-GR">
              <a:solidFill>
                <a:srgbClr val="04617B">
                  <a:shade val="90000"/>
                </a:srgbClr>
              </a:solidFill>
            </a:endParaRPr>
          </a:p>
        </p:txBody>
      </p:sp>
      <p:sp>
        <p:nvSpPr>
          <p:cNvPr id="6" name="Slide Number Placeholder 5"/>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xmlns="" val="20426592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l-GR" smtClean="0"/>
              <a:t>Στυλ κύριου τίτλου</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Στυλ υποδείγματος κειμένου</a:t>
            </a:r>
          </a:p>
        </p:txBody>
      </p:sp>
      <p:sp>
        <p:nvSpPr>
          <p:cNvPr id="4" name="Date Placeholder 3"/>
          <p:cNvSpPr>
            <a:spLocks noGrp="1"/>
          </p:cNvSpPr>
          <p:nvPr>
            <p:ph type="dt" sz="half" idx="10"/>
          </p:nvPr>
        </p:nvSpPr>
        <p:spPr/>
        <p:txBody>
          <a:bodyPr/>
          <a:lstStyle/>
          <a:p>
            <a:fld id="{416069AA-2C34-4D03-A3F2-705855590767}" type="datetimeFigureOut">
              <a:rPr lang="el-GR" smtClean="0">
                <a:solidFill>
                  <a:srgbClr val="DBF5F9">
                    <a:shade val="90000"/>
                  </a:srgbClr>
                </a:solidFill>
              </a:rPr>
              <a:pPr/>
              <a:t>02/12/2015</a:t>
            </a:fld>
            <a:endParaRPr lang="el-GR">
              <a:solidFill>
                <a:srgbClr val="DBF5F9">
                  <a:shade val="90000"/>
                </a:srgbClr>
              </a:solidFill>
            </a:endParaRPr>
          </a:p>
        </p:txBody>
      </p:sp>
      <p:sp>
        <p:nvSpPr>
          <p:cNvPr id="5" name="Footer Placeholder 4"/>
          <p:cNvSpPr>
            <a:spLocks noGrp="1"/>
          </p:cNvSpPr>
          <p:nvPr>
            <p:ph type="ftr" sz="quarter" idx="11"/>
          </p:nvPr>
        </p:nvSpPr>
        <p:spPr/>
        <p:txBody>
          <a:bodyPr/>
          <a:lstStyle/>
          <a:p>
            <a:endParaRPr lang="el-GR">
              <a:solidFill>
                <a:srgbClr val="DBF5F9">
                  <a:shade val="90000"/>
                </a:srgbClr>
              </a:solidFill>
            </a:endParaRPr>
          </a:p>
        </p:txBody>
      </p:sp>
      <p:sp>
        <p:nvSpPr>
          <p:cNvPr id="6" name="Slide Number Placeholder 5"/>
          <p:cNvSpPr>
            <a:spLocks noGrp="1"/>
          </p:cNvSpPr>
          <p:nvPr>
            <p:ph type="sldNum" sz="quarter" idx="12"/>
          </p:nvPr>
        </p:nvSpPr>
        <p:spPr/>
        <p:txBody>
          <a:bodyPr/>
          <a:lstStyle/>
          <a:p>
            <a:fld id="{4C58154F-6F59-4A6F-B35B-70799A2C96A5}" type="slidenum">
              <a:rPr lang="el-GR" smtClean="0">
                <a:solidFill>
                  <a:srgbClr val="DBF5F9">
                    <a:shade val="90000"/>
                  </a:srgbClr>
                </a:solidFill>
              </a:rPr>
              <a:pPr/>
              <a:t>‹#›</a:t>
            </a:fld>
            <a:endParaRPr lang="el-GR">
              <a:solidFill>
                <a:srgbClr val="DBF5F9">
                  <a:shade val="90000"/>
                </a:srgbClr>
              </a:solidFill>
            </a:endParaRPr>
          </a:p>
        </p:txBody>
      </p:sp>
    </p:spTree>
    <p:extLst>
      <p:ext uri="{BB962C8B-B14F-4D97-AF65-F5344CB8AC3E}">
        <p14:creationId xmlns:p14="http://schemas.microsoft.com/office/powerpoint/2010/main" xmlns="" val="2788891543"/>
      </p:ext>
    </p:extLst>
  </p:cSld>
  <p:clrMapOvr>
    <a:overrideClrMapping bg1="dk1" tx1="lt1" bg2="dk2" tx2="lt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l-GR" smtClean="0"/>
              <a:t>Στυλ κύριου τίτλου</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Date Placeholder 4"/>
          <p:cNvSpPr>
            <a:spLocks noGrp="1"/>
          </p:cNvSpPr>
          <p:nvPr>
            <p:ph type="dt" sz="half" idx="10"/>
          </p:nvPr>
        </p:nvSpPr>
        <p:spPr/>
        <p:txBody>
          <a:bodyPr/>
          <a:lstStyle/>
          <a:p>
            <a:fld id="{416069AA-2C34-4D03-A3F2-705855590767}" type="datetimeFigureOut">
              <a:rPr lang="el-GR" smtClean="0">
                <a:solidFill>
                  <a:srgbClr val="04617B">
                    <a:shade val="90000"/>
                  </a:srgbClr>
                </a:solidFill>
              </a:rPr>
              <a:pPr/>
              <a:t>02/12/2015</a:t>
            </a:fld>
            <a:endParaRPr lang="el-GR">
              <a:solidFill>
                <a:srgbClr val="04617B">
                  <a:shade val="90000"/>
                </a:srgbClr>
              </a:solidFill>
            </a:endParaRPr>
          </a:p>
        </p:txBody>
      </p:sp>
      <p:sp>
        <p:nvSpPr>
          <p:cNvPr id="6" name="Footer Placeholder 5"/>
          <p:cNvSpPr>
            <a:spLocks noGrp="1"/>
          </p:cNvSpPr>
          <p:nvPr>
            <p:ph type="ftr" sz="quarter" idx="11"/>
          </p:nvPr>
        </p:nvSpPr>
        <p:spPr/>
        <p:txBody>
          <a:bodyPr/>
          <a:lstStyle/>
          <a:p>
            <a:endParaRPr lang="el-GR">
              <a:solidFill>
                <a:srgbClr val="04617B">
                  <a:shade val="90000"/>
                </a:srgbClr>
              </a:solidFill>
            </a:endParaRPr>
          </a:p>
        </p:txBody>
      </p:sp>
      <p:sp>
        <p:nvSpPr>
          <p:cNvPr id="7" name="Slide Number Placeholder 6"/>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xmlns="" val="26149610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l-GR" smtClean="0"/>
              <a:t>Στυλ κύριου τίτλου</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sp>
        <p:nvSpPr>
          <p:cNvPr id="4" name="Text Placeholder 3"/>
          <p:cNvSpPr>
            <a:spLocks noGrp="1"/>
          </p:cNvSpPr>
          <p:nvPr>
            <p:ph type="body" sz="half" idx="3"/>
          </p:nvPr>
        </p:nvSpPr>
        <p:spPr>
          <a:xfrm>
            <a:off x="4645045" y="185979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Content Placeholder 5"/>
          <p:cNvSpPr>
            <a:spLocks noGrp="1"/>
          </p:cNvSpPr>
          <p:nvPr>
            <p:ph sz="quarter" idx="4"/>
          </p:nvPr>
        </p:nvSpPr>
        <p:spPr>
          <a:xfrm>
            <a:off x="464504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Date Placeholder 6"/>
          <p:cNvSpPr>
            <a:spLocks noGrp="1"/>
          </p:cNvSpPr>
          <p:nvPr>
            <p:ph type="dt" sz="half" idx="10"/>
          </p:nvPr>
        </p:nvSpPr>
        <p:spPr/>
        <p:txBody>
          <a:bodyPr/>
          <a:lstStyle/>
          <a:p>
            <a:fld id="{416069AA-2C34-4D03-A3F2-705855590767}" type="datetimeFigureOut">
              <a:rPr lang="el-GR" smtClean="0">
                <a:solidFill>
                  <a:srgbClr val="04617B">
                    <a:shade val="90000"/>
                  </a:srgbClr>
                </a:solidFill>
              </a:rPr>
              <a:pPr/>
              <a:t>02/12/2015</a:t>
            </a:fld>
            <a:endParaRPr lang="el-GR">
              <a:solidFill>
                <a:srgbClr val="04617B">
                  <a:shade val="90000"/>
                </a:srgbClr>
              </a:solidFill>
            </a:endParaRPr>
          </a:p>
        </p:txBody>
      </p:sp>
      <p:sp>
        <p:nvSpPr>
          <p:cNvPr id="8" name="Footer Placeholder 7"/>
          <p:cNvSpPr>
            <a:spLocks noGrp="1"/>
          </p:cNvSpPr>
          <p:nvPr>
            <p:ph type="ftr" sz="quarter" idx="11"/>
          </p:nvPr>
        </p:nvSpPr>
        <p:spPr/>
        <p:txBody>
          <a:bodyPr/>
          <a:lstStyle/>
          <a:p>
            <a:endParaRPr lang="el-GR">
              <a:solidFill>
                <a:srgbClr val="04617B">
                  <a:shade val="90000"/>
                </a:srgbClr>
              </a:solidFill>
            </a:endParaRPr>
          </a:p>
        </p:txBody>
      </p:sp>
      <p:sp>
        <p:nvSpPr>
          <p:cNvPr id="9" name="Slide Number Placeholder 8"/>
          <p:cNvSpPr>
            <a:spLocks noGrp="1"/>
          </p:cNvSpPr>
          <p:nvPr>
            <p:ph type="sldNum" sz="quarter" idx="12"/>
          </p:nvPr>
        </p:nvSpPr>
        <p:spPr/>
        <p:txBody>
          <a:body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xmlns="" val="698671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11.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5.pn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1" y="152406"/>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1" y="355847"/>
            <a:ext cx="8381260" cy="1054394"/>
          </a:xfrm>
          <a:prstGeom prst="rect">
            <a:avLst/>
          </a:prstGeom>
        </p:spPr>
        <p:txBody>
          <a:bodyPr vert="horz" lIns="91440" tIns="45720" rIns="91440" bIns="45720" rtlCol="0" anchor="ctr">
            <a:noAutofit/>
          </a:bodyPr>
          <a:lstStyle/>
          <a:p>
            <a:r>
              <a:rPr lang="el-GR" smtClean="0"/>
              <a:t>Στυλ κύριου τίτλου</a:t>
            </a:r>
            <a:endParaRPr lang="en-US" dirty="0"/>
          </a:p>
        </p:txBody>
      </p:sp>
      <p:sp>
        <p:nvSpPr>
          <p:cNvPr id="3" name="Text Placeholder 2"/>
          <p:cNvSpPr>
            <a:spLocks noGrp="1"/>
          </p:cNvSpPr>
          <p:nvPr>
            <p:ph type="body" idx="1"/>
          </p:nvPr>
        </p:nvSpPr>
        <p:spPr>
          <a:xfrm>
            <a:off x="381002" y="1719071"/>
            <a:ext cx="8407893" cy="4407408"/>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370889"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9083648A-6953-488A-A83F-6AB324834150}" type="datetimeFigureOut">
              <a:rPr lang="el-GR" smtClean="0"/>
              <a:pPr/>
              <a:t>02/12/2015</a:t>
            </a:fld>
            <a:endParaRPr lang="el-GR"/>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l-GR"/>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817ECF8B-9EB7-4994-B9F2-883D5D197854}"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324" y="5105400"/>
            <a:ext cx="8230553"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l-GR" smtClean="0"/>
              <a:t>Click to edit Master title style</a:t>
            </a:r>
          </a:p>
        </p:txBody>
      </p:sp>
      <p:sp>
        <p:nvSpPr>
          <p:cNvPr id="1027" name="Text Placeholder 2"/>
          <p:cNvSpPr>
            <a:spLocks noGrp="1"/>
          </p:cNvSpPr>
          <p:nvPr>
            <p:ph type="body" idx="1"/>
          </p:nvPr>
        </p:nvSpPr>
        <p:spPr bwMode="auto">
          <a:xfrm>
            <a:off x="970612" y="685800"/>
            <a:ext cx="771726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
        <p:nvSpPr>
          <p:cNvPr id="4" name="Date Placeholder 3"/>
          <p:cNvSpPr>
            <a:spLocks noGrp="1"/>
          </p:cNvSpPr>
          <p:nvPr>
            <p:ph type="dt" sz="half" idx="2"/>
          </p:nvPr>
        </p:nvSpPr>
        <p:spPr>
          <a:xfrm>
            <a:off x="457324" y="6356359"/>
            <a:ext cx="2132965" cy="365125"/>
          </a:xfrm>
          <a:prstGeom prst="rect">
            <a:avLst/>
          </a:prstGeom>
        </p:spPr>
        <p:txBody>
          <a:bodyPr vert="horz" lIns="91440" tIns="45720" rIns="91440" bIns="45720" rtlCol="0" anchor="ctr"/>
          <a:lstStyle>
            <a:lvl1pPr algn="l" fontAlgn="auto">
              <a:spcBef>
                <a:spcPts val="0"/>
              </a:spcBef>
              <a:spcAft>
                <a:spcPts val="0"/>
              </a:spcAft>
              <a:defRPr sz="1200">
                <a:solidFill>
                  <a:srgbClr val="8C8C8C"/>
                </a:solidFill>
                <a:latin typeface="+mn-lt"/>
                <a:cs typeface="+mn-cs"/>
              </a:defRPr>
            </a:lvl1pPr>
          </a:lstStyle>
          <a:p>
            <a:pPr>
              <a:defRPr/>
            </a:pPr>
            <a:fld id="{A5E148E6-9BA3-4679-BA8F-947BEF615FF3}" type="datetimeFigureOut">
              <a:rPr lang="en-US"/>
              <a:pPr>
                <a:defRPr/>
              </a:pPr>
              <a:t>12/2/2015</a:t>
            </a:fld>
            <a:endParaRPr/>
          </a:p>
        </p:txBody>
      </p:sp>
      <p:sp>
        <p:nvSpPr>
          <p:cNvPr id="5" name="Footer Placeholder 4"/>
          <p:cNvSpPr>
            <a:spLocks noGrp="1"/>
          </p:cNvSpPr>
          <p:nvPr>
            <p:ph type="ftr" sz="quarter" idx="3"/>
          </p:nvPr>
        </p:nvSpPr>
        <p:spPr>
          <a:xfrm>
            <a:off x="3123823" y="6356359"/>
            <a:ext cx="2896354" cy="365125"/>
          </a:xfrm>
          <a:prstGeom prst="rect">
            <a:avLst/>
          </a:prstGeom>
        </p:spPr>
        <p:txBody>
          <a:bodyPr vert="horz" lIns="91440" tIns="45720" rIns="91440" bIns="45720" rtlCol="0" anchor="ctr"/>
          <a:lstStyle>
            <a:lvl1pPr algn="ctr" fontAlgn="auto">
              <a:spcBef>
                <a:spcPts val="0"/>
              </a:spcBef>
              <a:spcAft>
                <a:spcPts val="0"/>
              </a:spcAft>
              <a:defRPr sz="1200">
                <a:solidFill>
                  <a:srgbClr val="8C8C8C"/>
                </a:solidFill>
                <a:latin typeface="+mn-lt"/>
                <a:cs typeface="+mn-cs"/>
              </a:defRPr>
            </a:lvl1pPr>
          </a:lstStyle>
          <a:p>
            <a:pPr>
              <a:defRPr/>
            </a:pPr>
            <a:endParaRPr/>
          </a:p>
        </p:txBody>
      </p:sp>
      <p:sp>
        <p:nvSpPr>
          <p:cNvPr id="6" name="Slide Number Placeholder 5"/>
          <p:cNvSpPr>
            <a:spLocks noGrp="1"/>
          </p:cNvSpPr>
          <p:nvPr>
            <p:ph type="sldNum" sz="quarter" idx="4"/>
          </p:nvPr>
        </p:nvSpPr>
        <p:spPr>
          <a:xfrm>
            <a:off x="6553717" y="6356359"/>
            <a:ext cx="2132964" cy="365125"/>
          </a:xfrm>
          <a:prstGeom prst="rect">
            <a:avLst/>
          </a:prstGeom>
        </p:spPr>
        <p:txBody>
          <a:bodyPr vert="horz" lIns="91440" tIns="45720" rIns="91440" bIns="45720" rtlCol="0" anchor="ctr"/>
          <a:lstStyle>
            <a:lvl1pPr algn="r" fontAlgn="auto">
              <a:spcBef>
                <a:spcPts val="0"/>
              </a:spcBef>
              <a:spcAft>
                <a:spcPts val="0"/>
              </a:spcAft>
              <a:defRPr sz="1200">
                <a:solidFill>
                  <a:srgbClr val="8C8C8C"/>
                </a:solidFill>
                <a:latin typeface="+mn-lt"/>
                <a:cs typeface="+mn-cs"/>
              </a:defRPr>
            </a:lvl1pPr>
          </a:lstStyle>
          <a:p>
            <a:pPr>
              <a:defRPr/>
            </a:pPr>
            <a:fld id="{033F749A-5F5B-4F91-A268-F7D220A33E85}" type="slidenum">
              <a:rPr/>
              <a:pPr>
                <a:defRPr/>
              </a:pPr>
              <a:t>‹#›</a:t>
            </a:fld>
            <a:endParaRPr/>
          </a:p>
        </p:txBody>
      </p:sp>
    </p:spTree>
    <p:extLst>
      <p:ext uri="{BB962C8B-B14F-4D97-AF65-F5344CB8AC3E}">
        <p14:creationId xmlns:p14="http://schemas.microsoft.com/office/powerpoint/2010/main" xmlns="" val="168154370"/>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ransition spd="med">
    <p:fade/>
  </p:transition>
  <p:timing>
    <p:tnLst>
      <p:par>
        <p:cTn id="1" dur="indefinite" restart="never" nodeType="tmRoot"/>
      </p:par>
    </p:tnLst>
  </p:timing>
  <p:txStyles>
    <p:titleStyle>
      <a:lvl1pPr algn="l" rtl="0" eaLnBrk="0" fontAlgn="base" hangingPunct="0">
        <a:lnSpc>
          <a:spcPct val="80000"/>
        </a:lnSpc>
        <a:spcBef>
          <a:spcPct val="0"/>
        </a:spcBef>
        <a:spcAft>
          <a:spcPct val="0"/>
        </a:spcAft>
        <a:defRPr sz="3600" kern="1200">
          <a:solidFill>
            <a:schemeClr val="accent1"/>
          </a:solidFill>
          <a:latin typeface="+mj-lt"/>
          <a:ea typeface="+mj-ea"/>
          <a:cs typeface="+mj-cs"/>
        </a:defRPr>
      </a:lvl1pPr>
      <a:lvl2pPr algn="l" rtl="0" eaLnBrk="0" fontAlgn="base" hangingPunct="0">
        <a:lnSpc>
          <a:spcPct val="80000"/>
        </a:lnSpc>
        <a:spcBef>
          <a:spcPct val="0"/>
        </a:spcBef>
        <a:spcAft>
          <a:spcPct val="0"/>
        </a:spcAft>
        <a:defRPr sz="3600">
          <a:solidFill>
            <a:schemeClr val="accent1"/>
          </a:solidFill>
          <a:latin typeface="Corbel" pitchFamily="34" charset="0"/>
        </a:defRPr>
      </a:lvl2pPr>
      <a:lvl3pPr algn="l" rtl="0" eaLnBrk="0" fontAlgn="base" hangingPunct="0">
        <a:lnSpc>
          <a:spcPct val="80000"/>
        </a:lnSpc>
        <a:spcBef>
          <a:spcPct val="0"/>
        </a:spcBef>
        <a:spcAft>
          <a:spcPct val="0"/>
        </a:spcAft>
        <a:defRPr sz="3600">
          <a:solidFill>
            <a:schemeClr val="accent1"/>
          </a:solidFill>
          <a:latin typeface="Corbel" pitchFamily="34" charset="0"/>
        </a:defRPr>
      </a:lvl3pPr>
      <a:lvl4pPr algn="l" rtl="0" eaLnBrk="0" fontAlgn="base" hangingPunct="0">
        <a:lnSpc>
          <a:spcPct val="80000"/>
        </a:lnSpc>
        <a:spcBef>
          <a:spcPct val="0"/>
        </a:spcBef>
        <a:spcAft>
          <a:spcPct val="0"/>
        </a:spcAft>
        <a:defRPr sz="3600">
          <a:solidFill>
            <a:schemeClr val="accent1"/>
          </a:solidFill>
          <a:latin typeface="Corbel" pitchFamily="34" charset="0"/>
        </a:defRPr>
      </a:lvl4pPr>
      <a:lvl5pPr algn="l" rtl="0" eaLnBrk="0" fontAlgn="base" hangingPunct="0">
        <a:lnSpc>
          <a:spcPct val="80000"/>
        </a:lnSpc>
        <a:spcBef>
          <a:spcPct val="0"/>
        </a:spcBef>
        <a:spcAft>
          <a:spcPct val="0"/>
        </a:spcAft>
        <a:defRPr sz="3600">
          <a:solidFill>
            <a:schemeClr val="accent1"/>
          </a:solidFill>
          <a:latin typeface="Corbel" pitchFamily="34" charset="0"/>
        </a:defRPr>
      </a:lvl5pPr>
      <a:lvl6pPr marL="457200" algn="l" rtl="0" fontAlgn="base">
        <a:lnSpc>
          <a:spcPct val="80000"/>
        </a:lnSpc>
        <a:spcBef>
          <a:spcPct val="0"/>
        </a:spcBef>
        <a:spcAft>
          <a:spcPct val="0"/>
        </a:spcAft>
        <a:defRPr sz="3600">
          <a:solidFill>
            <a:schemeClr val="accent1"/>
          </a:solidFill>
          <a:latin typeface="Corbel" pitchFamily="34" charset="0"/>
        </a:defRPr>
      </a:lvl6pPr>
      <a:lvl7pPr marL="914400" algn="l" rtl="0" fontAlgn="base">
        <a:lnSpc>
          <a:spcPct val="80000"/>
        </a:lnSpc>
        <a:spcBef>
          <a:spcPct val="0"/>
        </a:spcBef>
        <a:spcAft>
          <a:spcPct val="0"/>
        </a:spcAft>
        <a:defRPr sz="3600">
          <a:solidFill>
            <a:schemeClr val="accent1"/>
          </a:solidFill>
          <a:latin typeface="Corbel" pitchFamily="34" charset="0"/>
        </a:defRPr>
      </a:lvl7pPr>
      <a:lvl8pPr marL="1371600" algn="l" rtl="0" fontAlgn="base">
        <a:lnSpc>
          <a:spcPct val="80000"/>
        </a:lnSpc>
        <a:spcBef>
          <a:spcPct val="0"/>
        </a:spcBef>
        <a:spcAft>
          <a:spcPct val="0"/>
        </a:spcAft>
        <a:defRPr sz="3600">
          <a:solidFill>
            <a:schemeClr val="accent1"/>
          </a:solidFill>
          <a:latin typeface="Corbel" pitchFamily="34" charset="0"/>
        </a:defRPr>
      </a:lvl8pPr>
      <a:lvl9pPr marL="1828800" algn="l" rtl="0" fontAlgn="base">
        <a:lnSpc>
          <a:spcPct val="80000"/>
        </a:lnSpc>
        <a:spcBef>
          <a:spcPct val="0"/>
        </a:spcBef>
        <a:spcAft>
          <a:spcPct val="0"/>
        </a:spcAft>
        <a:defRPr sz="3600">
          <a:solidFill>
            <a:schemeClr val="accent1"/>
          </a:solidFill>
          <a:latin typeface="Corbel" pitchFamily="34" charset="0"/>
        </a:defRPr>
      </a:lvl9pPr>
    </p:titleStyle>
    <p:bodyStyle>
      <a:lvl1pPr marL="228600" indent="-228600" algn="l" rtl="0" eaLnBrk="0" fontAlgn="base" hangingPunct="0">
        <a:lnSpc>
          <a:spcPct val="90000"/>
        </a:lnSpc>
        <a:spcBef>
          <a:spcPts val="1800"/>
        </a:spcBef>
        <a:spcAft>
          <a:spcPct val="0"/>
        </a:spcAft>
        <a:buClr>
          <a:schemeClr val="tx1"/>
        </a:buClr>
        <a:buSzPct val="80000"/>
        <a:buFont typeface="Arial" charset="0"/>
        <a:buChar char="•"/>
        <a:defRPr sz="2800" kern="1200">
          <a:solidFill>
            <a:schemeClr val="tx1"/>
          </a:solidFill>
          <a:latin typeface="+mn-lt"/>
          <a:ea typeface="+mn-ea"/>
          <a:cs typeface="+mn-cs"/>
        </a:defRPr>
      </a:lvl1pPr>
      <a:lvl2pPr marL="615950" indent="-285750" algn="l" rtl="0" eaLnBrk="0" fontAlgn="base" hangingPunct="0">
        <a:lnSpc>
          <a:spcPct val="90000"/>
        </a:lnSpc>
        <a:spcBef>
          <a:spcPts val="600"/>
        </a:spcBef>
        <a:spcAft>
          <a:spcPct val="0"/>
        </a:spcAft>
        <a:buSzPct val="80000"/>
        <a:buFont typeface="Corbel" pitchFamily="34" charset="0"/>
        <a:buChar char="–"/>
        <a:defRPr sz="2400" kern="1200">
          <a:solidFill>
            <a:schemeClr val="tx1"/>
          </a:solidFill>
          <a:latin typeface="+mn-lt"/>
          <a:ea typeface="+mn-ea"/>
          <a:cs typeface="+mn-cs"/>
        </a:defRPr>
      </a:lvl2pPr>
      <a:lvl3pPr marL="995363" indent="-228600" algn="l" rtl="0" eaLnBrk="0" fontAlgn="base" hangingPunct="0">
        <a:lnSpc>
          <a:spcPct val="90000"/>
        </a:lnSpc>
        <a:spcBef>
          <a:spcPts val="600"/>
        </a:spcBef>
        <a:spcAft>
          <a:spcPct val="0"/>
        </a:spcAft>
        <a:buClr>
          <a:schemeClr val="tx1"/>
        </a:buClr>
        <a:buSzPct val="80000"/>
        <a:buFont typeface="Arial" charset="0"/>
        <a:buChar char="•"/>
        <a:defRPr sz="2000" kern="1200">
          <a:solidFill>
            <a:schemeClr val="tx1"/>
          </a:solidFill>
          <a:latin typeface="+mn-lt"/>
          <a:ea typeface="+mn-ea"/>
          <a:cs typeface="+mn-cs"/>
        </a:defRPr>
      </a:lvl3pPr>
      <a:lvl4pPr marL="1379538" indent="-282575" algn="l" rtl="0" eaLnBrk="0" fontAlgn="base" hangingPunct="0">
        <a:lnSpc>
          <a:spcPct val="90000"/>
        </a:lnSpc>
        <a:spcBef>
          <a:spcPts val="600"/>
        </a:spcBef>
        <a:spcAft>
          <a:spcPct val="0"/>
        </a:spcAft>
        <a:buFont typeface="Corbel" pitchFamily="34" charset="0"/>
        <a:buChar char="–"/>
        <a:defRPr kern="1200">
          <a:solidFill>
            <a:schemeClr val="tx1"/>
          </a:solidFill>
          <a:latin typeface="+mn-lt"/>
          <a:ea typeface="+mn-ea"/>
          <a:cs typeface="+mn-cs"/>
        </a:defRPr>
      </a:lvl4pPr>
      <a:lvl5pPr marL="1763713" indent="-228600" algn="l" rtl="0" eaLnBrk="0" fontAlgn="base" hangingPunct="0">
        <a:lnSpc>
          <a:spcPct val="90000"/>
        </a:lnSpc>
        <a:spcBef>
          <a:spcPts val="600"/>
        </a:spcBef>
        <a:spcAft>
          <a:spcPct val="0"/>
        </a:spcAft>
        <a:buClr>
          <a:schemeClr val="tx1"/>
        </a:buClr>
        <a:buSzPct val="80000"/>
        <a:buFont typeface="Arial" charset="0"/>
        <a:buChar char="•"/>
        <a:defRPr kern="1200">
          <a:solidFill>
            <a:schemeClr val="tx1"/>
          </a:solidFill>
          <a:latin typeface="+mn-lt"/>
          <a:ea typeface="+mn-ea"/>
          <a:cs typeface="+mn-cs"/>
        </a:defRPr>
      </a:lvl5pPr>
      <a:lvl6pPr marL="2148840"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6pPr>
      <a:lvl7pPr marL="2532888"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7pPr>
      <a:lvl8pPr marL="2916936"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8pPr>
      <a:lvl9pPr marL="3300984"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53602" name="Group 2"/>
          <p:cNvGrpSpPr>
            <a:grpSpLocks/>
          </p:cNvGrpSpPr>
          <p:nvPr/>
        </p:nvGrpSpPr>
        <p:grpSpPr bwMode="auto">
          <a:xfrm>
            <a:off x="0" y="0"/>
            <a:ext cx="9144000" cy="6934200"/>
            <a:chOff x="0" y="0"/>
            <a:chExt cx="5760" cy="4368"/>
          </a:xfrm>
        </p:grpSpPr>
        <p:sp>
          <p:nvSpPr>
            <p:cNvPr id="153603" name="Freeform 3"/>
            <p:cNvSpPr>
              <a:spLocks/>
            </p:cNvSpPr>
            <p:nvPr/>
          </p:nvSpPr>
          <p:spPr bwMode="hidden">
            <a:xfrm>
              <a:off x="0" y="2208"/>
              <a:ext cx="2515" cy="1970"/>
            </a:xfrm>
            <a:custGeom>
              <a:avLst/>
              <a:gdLst>
                <a:gd name="T0" fmla="*/ 744 w 2515"/>
                <a:gd name="T1" fmla="*/ 1669 h 1970"/>
                <a:gd name="T2" fmla="*/ 852 w 2515"/>
                <a:gd name="T3" fmla="*/ 1400 h 1970"/>
                <a:gd name="T4" fmla="*/ 876 w 2515"/>
                <a:gd name="T5" fmla="*/ 1171 h 1970"/>
                <a:gd name="T6" fmla="*/ 979 w 2515"/>
                <a:gd name="T7" fmla="*/ 1370 h 1970"/>
                <a:gd name="T8" fmla="*/ 1231 w 2515"/>
                <a:gd name="T9" fmla="*/ 1621 h 1970"/>
                <a:gd name="T10" fmla="*/ 1471 w 2515"/>
                <a:gd name="T11" fmla="*/ 1693 h 1970"/>
                <a:gd name="T12" fmla="*/ 1819 w 2515"/>
                <a:gd name="T13" fmla="*/ 1678 h 1970"/>
                <a:gd name="T14" fmla="*/ 1893 w 2515"/>
                <a:gd name="T15" fmla="*/ 1513 h 1970"/>
                <a:gd name="T16" fmla="*/ 1874 w 2515"/>
                <a:gd name="T17" fmla="*/ 1285 h 1970"/>
                <a:gd name="T18" fmla="*/ 1783 w 2515"/>
                <a:gd name="T19" fmla="*/ 967 h 1970"/>
                <a:gd name="T20" fmla="*/ 1289 w 2515"/>
                <a:gd name="T21" fmla="*/ 873 h 1970"/>
                <a:gd name="T22" fmla="*/ 1549 w 2515"/>
                <a:gd name="T23" fmla="*/ 745 h 1970"/>
                <a:gd name="T24" fmla="*/ 1753 w 2515"/>
                <a:gd name="T25" fmla="*/ 732 h 1970"/>
                <a:gd name="T26" fmla="*/ 2107 w 2515"/>
                <a:gd name="T27" fmla="*/ 618 h 1970"/>
                <a:gd name="T28" fmla="*/ 2377 w 2515"/>
                <a:gd name="T29" fmla="*/ 438 h 1970"/>
                <a:gd name="T30" fmla="*/ 2420 w 2515"/>
                <a:gd name="T31" fmla="*/ 343 h 1970"/>
                <a:gd name="T32" fmla="*/ 2077 w 2515"/>
                <a:gd name="T33" fmla="*/ 331 h 1970"/>
                <a:gd name="T34" fmla="*/ 1951 w 2515"/>
                <a:gd name="T35" fmla="*/ 301 h 1970"/>
                <a:gd name="T36" fmla="*/ 1645 w 2515"/>
                <a:gd name="T37" fmla="*/ 289 h 1970"/>
                <a:gd name="T38" fmla="*/ 1297 w 2515"/>
                <a:gd name="T39" fmla="*/ 408 h 1970"/>
                <a:gd name="T40" fmla="*/ 1308 w 2515"/>
                <a:gd name="T41" fmla="*/ 337 h 1970"/>
                <a:gd name="T42" fmla="*/ 1453 w 2515"/>
                <a:gd name="T43" fmla="*/ 168 h 1970"/>
                <a:gd name="T44" fmla="*/ 1477 w 2515"/>
                <a:gd name="T45" fmla="*/ 36 h 1970"/>
                <a:gd name="T46" fmla="*/ 1417 w 2515"/>
                <a:gd name="T47" fmla="*/ 24 h 1970"/>
                <a:gd name="T48" fmla="*/ 1189 w 2515"/>
                <a:gd name="T49" fmla="*/ 102 h 1970"/>
                <a:gd name="T50" fmla="*/ 1026 w 2515"/>
                <a:gd name="T51" fmla="*/ 144 h 1970"/>
                <a:gd name="T52" fmla="*/ 889 w 2515"/>
                <a:gd name="T53" fmla="*/ 331 h 1970"/>
                <a:gd name="T54" fmla="*/ 726 w 2515"/>
                <a:gd name="T55" fmla="*/ 480 h 1970"/>
                <a:gd name="T56" fmla="*/ 643 w 2515"/>
                <a:gd name="T57" fmla="*/ 540 h 1970"/>
                <a:gd name="T58" fmla="*/ 600 w 2515"/>
                <a:gd name="T59" fmla="*/ 516 h 1970"/>
                <a:gd name="T60" fmla="*/ 552 w 2515"/>
                <a:gd name="T61" fmla="*/ 486 h 1970"/>
                <a:gd name="T62" fmla="*/ 528 w 2515"/>
                <a:gd name="T63" fmla="*/ 462 h 1970"/>
                <a:gd name="T64" fmla="*/ 474 w 2515"/>
                <a:gd name="T65" fmla="*/ 426 h 1970"/>
                <a:gd name="T66" fmla="*/ 415 w 2515"/>
                <a:gd name="T67" fmla="*/ 390 h 1970"/>
                <a:gd name="T68" fmla="*/ 366 w 2515"/>
                <a:gd name="T69" fmla="*/ 366 h 1970"/>
                <a:gd name="T70" fmla="*/ 192 w 2515"/>
                <a:gd name="T71" fmla="*/ 234 h 1970"/>
                <a:gd name="T72" fmla="*/ 570 w 2515"/>
                <a:gd name="T73" fmla="*/ 564 h 1970"/>
                <a:gd name="T74" fmla="*/ 444 w 2515"/>
                <a:gd name="T75" fmla="*/ 732 h 1970"/>
                <a:gd name="T76" fmla="*/ 318 w 2515"/>
                <a:gd name="T77" fmla="*/ 787 h 1970"/>
                <a:gd name="T78" fmla="*/ 127 w 2515"/>
                <a:gd name="T79" fmla="*/ 853 h 1970"/>
                <a:gd name="T80" fmla="*/ 0 w 2515"/>
                <a:gd name="T81" fmla="*/ 1165 h 1970"/>
                <a:gd name="T82" fmla="*/ 372 w 2515"/>
                <a:gd name="T83" fmla="*/ 1015 h 1970"/>
                <a:gd name="T84" fmla="*/ 222 w 2515"/>
                <a:gd name="T85" fmla="*/ 1262 h 1970"/>
                <a:gd name="T86" fmla="*/ 139 w 2515"/>
                <a:gd name="T87" fmla="*/ 1459 h 1970"/>
                <a:gd name="T88" fmla="*/ 102 w 2515"/>
                <a:gd name="T89" fmla="*/ 1495 h 1970"/>
                <a:gd name="T90" fmla="*/ 84 w 2515"/>
                <a:gd name="T91" fmla="*/ 1519 h 1970"/>
                <a:gd name="T92" fmla="*/ 96 w 2515"/>
                <a:gd name="T93" fmla="*/ 1537 h 1970"/>
                <a:gd name="T94" fmla="*/ 127 w 2515"/>
                <a:gd name="T95" fmla="*/ 1567 h 1970"/>
                <a:gd name="T96" fmla="*/ 145 w 2515"/>
                <a:gd name="T97" fmla="*/ 1633 h 1970"/>
                <a:gd name="T98" fmla="*/ 156 w 2515"/>
                <a:gd name="T99" fmla="*/ 1693 h 1970"/>
                <a:gd name="T100" fmla="*/ 162 w 2515"/>
                <a:gd name="T101" fmla="*/ 1723 h 1970"/>
                <a:gd name="T102" fmla="*/ 216 w 2515"/>
                <a:gd name="T103" fmla="*/ 1802 h 1970"/>
                <a:gd name="T104" fmla="*/ 228 w 2515"/>
                <a:gd name="T105" fmla="*/ 1850 h 1970"/>
                <a:gd name="T106" fmla="*/ 240 w 2515"/>
                <a:gd name="T107" fmla="*/ 1904 h 1970"/>
                <a:gd name="T108" fmla="*/ 246 w 2515"/>
                <a:gd name="T109" fmla="*/ 1922 h 1970"/>
                <a:gd name="T110" fmla="*/ 258 w 2515"/>
                <a:gd name="T111" fmla="*/ 1970 h 1970"/>
                <a:gd name="T112" fmla="*/ 462 w 2515"/>
                <a:gd name="T113" fmla="*/ 1922 h 1970"/>
                <a:gd name="T114" fmla="*/ 624 w 2515"/>
                <a:gd name="T115" fmla="*/ 1778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04" name="Freeform 4"/>
            <p:cNvSpPr>
              <a:spLocks/>
            </p:cNvSpPr>
            <p:nvPr/>
          </p:nvSpPr>
          <p:spPr bwMode="hidden">
            <a:xfrm>
              <a:off x="0" y="2496"/>
              <a:ext cx="2112" cy="1604"/>
            </a:xfrm>
            <a:custGeom>
              <a:avLst/>
              <a:gdLst>
                <a:gd name="T0" fmla="*/ 580 w 2123"/>
                <a:gd name="T1" fmla="*/ 1043 h 1696"/>
                <a:gd name="T2" fmla="*/ 544 w 2123"/>
                <a:gd name="T3" fmla="*/ 683 h 1696"/>
                <a:gd name="T4" fmla="*/ 670 w 2123"/>
                <a:gd name="T5" fmla="*/ 395 h 1696"/>
                <a:gd name="T6" fmla="*/ 927 w 2123"/>
                <a:gd name="T7" fmla="*/ 587 h 1696"/>
                <a:gd name="T8" fmla="*/ 1214 w 2123"/>
                <a:gd name="T9" fmla="*/ 869 h 1696"/>
                <a:gd name="T10" fmla="*/ 1483 w 2123"/>
                <a:gd name="T11" fmla="*/ 1109 h 1696"/>
                <a:gd name="T12" fmla="*/ 1800 w 2123"/>
                <a:gd name="T13" fmla="*/ 1360 h 1696"/>
                <a:gd name="T14" fmla="*/ 1883 w 2123"/>
                <a:gd name="T15" fmla="*/ 1414 h 1696"/>
                <a:gd name="T16" fmla="*/ 1836 w 2123"/>
                <a:gd name="T17" fmla="*/ 1354 h 1696"/>
                <a:gd name="T18" fmla="*/ 1411 w 2123"/>
                <a:gd name="T19" fmla="*/ 1001 h 1696"/>
                <a:gd name="T20" fmla="*/ 1088 w 2123"/>
                <a:gd name="T21" fmla="*/ 683 h 1696"/>
                <a:gd name="T22" fmla="*/ 723 w 2123"/>
                <a:gd name="T23" fmla="*/ 329 h 1696"/>
                <a:gd name="T24" fmla="*/ 999 w 2123"/>
                <a:gd name="T25" fmla="*/ 311 h 1696"/>
                <a:gd name="T26" fmla="*/ 1286 w 2123"/>
                <a:gd name="T27" fmla="*/ 317 h 1696"/>
                <a:gd name="T28" fmla="*/ 1614 w 2123"/>
                <a:gd name="T29" fmla="*/ 269 h 1696"/>
                <a:gd name="T30" fmla="*/ 2123 w 2123"/>
                <a:gd name="T31" fmla="*/ 197 h 1696"/>
                <a:gd name="T32" fmla="*/ 2075 w 2123"/>
                <a:gd name="T33" fmla="*/ 173 h 1696"/>
                <a:gd name="T34" fmla="*/ 1543 w 2123"/>
                <a:gd name="T35" fmla="*/ 257 h 1696"/>
                <a:gd name="T36" fmla="*/ 1208 w 2123"/>
                <a:gd name="T37" fmla="*/ 275 h 1696"/>
                <a:gd name="T38" fmla="*/ 759 w 2123"/>
                <a:gd name="T39" fmla="*/ 257 h 1696"/>
                <a:gd name="T40" fmla="*/ 819 w 2123"/>
                <a:gd name="T41" fmla="*/ 227 h 1696"/>
                <a:gd name="T42" fmla="*/ 1142 w 2123"/>
                <a:gd name="T43" fmla="*/ 0 h 1696"/>
                <a:gd name="T44" fmla="*/ 1088 w 2123"/>
                <a:gd name="T45" fmla="*/ 30 h 1696"/>
                <a:gd name="T46" fmla="*/ 1010 w 2123"/>
                <a:gd name="T47" fmla="*/ 84 h 1696"/>
                <a:gd name="T48" fmla="*/ 855 w 2123"/>
                <a:gd name="T49" fmla="*/ 191 h 1696"/>
                <a:gd name="T50" fmla="*/ 670 w 2123"/>
                <a:gd name="T51" fmla="*/ 281 h 1696"/>
                <a:gd name="T52" fmla="*/ 634 w 2123"/>
                <a:gd name="T53" fmla="*/ 359 h 1696"/>
                <a:gd name="T54" fmla="*/ 305 w 2123"/>
                <a:gd name="T55" fmla="*/ 587 h 1696"/>
                <a:gd name="T56" fmla="*/ 0 w 2123"/>
                <a:gd name="T57" fmla="*/ 725 h 1696"/>
                <a:gd name="T58" fmla="*/ 0 w 2123"/>
                <a:gd name="T59" fmla="*/ 731 h 1696"/>
                <a:gd name="T60" fmla="*/ 0 w 2123"/>
                <a:gd name="T61" fmla="*/ 767 h 1696"/>
                <a:gd name="T62" fmla="*/ 299 w 2123"/>
                <a:gd name="T63" fmla="*/ 635 h 1696"/>
                <a:gd name="T64" fmla="*/ 592 w 2123"/>
                <a:gd name="T65" fmla="*/ 431 h 1696"/>
                <a:gd name="T66" fmla="*/ 508 w 2123"/>
                <a:gd name="T67" fmla="*/ 671 h 1696"/>
                <a:gd name="T68" fmla="*/ 526 w 2123"/>
                <a:gd name="T69" fmla="*/ 995 h 1696"/>
                <a:gd name="T70" fmla="*/ 460 w 2123"/>
                <a:gd name="T71" fmla="*/ 1168 h 1696"/>
                <a:gd name="T72" fmla="*/ 329 w 2123"/>
                <a:gd name="T73" fmla="*/ 1480 h 1696"/>
                <a:gd name="T74" fmla="*/ 323 w 2123"/>
                <a:gd name="T75" fmla="*/ 1696 h 1696"/>
                <a:gd name="T76" fmla="*/ 329 w 2123"/>
                <a:gd name="T77" fmla="*/ 1696 h 1696"/>
                <a:gd name="T78" fmla="*/ 347 w 2123"/>
                <a:gd name="T79" fmla="*/ 1552 h 1696"/>
                <a:gd name="T80" fmla="*/ 580 w 2123"/>
                <a:gd name="T81" fmla="*/ 1043 h 1696"/>
                <a:gd name="T82" fmla="*/ 580 w 2123"/>
                <a:gd name="T83" fmla="*/ 1043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05"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06" name="Freeform 6"/>
            <p:cNvSpPr>
              <a:spLocks/>
            </p:cNvSpPr>
            <p:nvPr/>
          </p:nvSpPr>
          <p:spPr bwMode="hidden">
            <a:xfrm>
              <a:off x="0" y="524"/>
              <a:ext cx="973" cy="1195"/>
            </a:xfrm>
            <a:custGeom>
              <a:avLst/>
              <a:gdLst>
                <a:gd name="T0" fmla="*/ 323 w 969"/>
                <a:gd name="T1" fmla="*/ 1186 h 1192"/>
                <a:gd name="T2" fmla="*/ 490 w 969"/>
                <a:gd name="T3" fmla="*/ 1192 h 1192"/>
                <a:gd name="T4" fmla="*/ 580 w 969"/>
                <a:gd name="T5" fmla="*/ 1150 h 1192"/>
                <a:gd name="T6" fmla="*/ 813 w 969"/>
                <a:gd name="T7" fmla="*/ 1085 h 1192"/>
                <a:gd name="T8" fmla="*/ 933 w 969"/>
                <a:gd name="T9" fmla="*/ 1055 h 1192"/>
                <a:gd name="T10" fmla="*/ 759 w 969"/>
                <a:gd name="T11" fmla="*/ 989 h 1192"/>
                <a:gd name="T12" fmla="*/ 556 w 969"/>
                <a:gd name="T13" fmla="*/ 953 h 1192"/>
                <a:gd name="T14" fmla="*/ 197 w 969"/>
                <a:gd name="T15" fmla="*/ 971 h 1192"/>
                <a:gd name="T16" fmla="*/ 299 w 969"/>
                <a:gd name="T17" fmla="*/ 893 h 1192"/>
                <a:gd name="T18" fmla="*/ 496 w 969"/>
                <a:gd name="T19" fmla="*/ 803 h 1192"/>
                <a:gd name="T20" fmla="*/ 694 w 969"/>
                <a:gd name="T21" fmla="*/ 671 h 1192"/>
                <a:gd name="T22" fmla="*/ 700 w 969"/>
                <a:gd name="T23" fmla="*/ 671 h 1192"/>
                <a:gd name="T24" fmla="*/ 712 w 969"/>
                <a:gd name="T25" fmla="*/ 665 h 1192"/>
                <a:gd name="T26" fmla="*/ 753 w 969"/>
                <a:gd name="T27" fmla="*/ 647 h 1192"/>
                <a:gd name="T28" fmla="*/ 777 w 969"/>
                <a:gd name="T29" fmla="*/ 641 h 1192"/>
                <a:gd name="T30" fmla="*/ 789 w 969"/>
                <a:gd name="T31" fmla="*/ 629 h 1192"/>
                <a:gd name="T32" fmla="*/ 795 w 969"/>
                <a:gd name="T33" fmla="*/ 617 h 1192"/>
                <a:gd name="T34" fmla="*/ 789 w 969"/>
                <a:gd name="T35" fmla="*/ 611 h 1192"/>
                <a:gd name="T36" fmla="*/ 783 w 969"/>
                <a:gd name="T37" fmla="*/ 599 h 1192"/>
                <a:gd name="T38" fmla="*/ 783 w 969"/>
                <a:gd name="T39" fmla="*/ 575 h 1192"/>
                <a:gd name="T40" fmla="*/ 795 w 969"/>
                <a:gd name="T41" fmla="*/ 545 h 1192"/>
                <a:gd name="T42" fmla="*/ 807 w 969"/>
                <a:gd name="T43" fmla="*/ 515 h 1192"/>
                <a:gd name="T44" fmla="*/ 825 w 969"/>
                <a:gd name="T45" fmla="*/ 485 h 1192"/>
                <a:gd name="T46" fmla="*/ 837 w 969"/>
                <a:gd name="T47" fmla="*/ 455 h 1192"/>
                <a:gd name="T48" fmla="*/ 843 w 969"/>
                <a:gd name="T49" fmla="*/ 437 h 1192"/>
                <a:gd name="T50" fmla="*/ 849 w 969"/>
                <a:gd name="T51" fmla="*/ 431 h 1192"/>
                <a:gd name="T52" fmla="*/ 849 w 969"/>
                <a:gd name="T53" fmla="*/ 347 h 1192"/>
                <a:gd name="T54" fmla="*/ 849 w 969"/>
                <a:gd name="T55" fmla="*/ 341 h 1192"/>
                <a:gd name="T56" fmla="*/ 855 w 969"/>
                <a:gd name="T57" fmla="*/ 335 h 1192"/>
                <a:gd name="T58" fmla="*/ 873 w 969"/>
                <a:gd name="T59" fmla="*/ 305 h 1192"/>
                <a:gd name="T60" fmla="*/ 885 w 969"/>
                <a:gd name="T61" fmla="*/ 269 h 1192"/>
                <a:gd name="T62" fmla="*/ 897 w 969"/>
                <a:gd name="T63" fmla="*/ 239 h 1192"/>
                <a:gd name="T64" fmla="*/ 903 w 969"/>
                <a:gd name="T65" fmla="*/ 227 h 1192"/>
                <a:gd name="T66" fmla="*/ 909 w 969"/>
                <a:gd name="T67" fmla="*/ 215 h 1192"/>
                <a:gd name="T68" fmla="*/ 927 w 969"/>
                <a:gd name="T69" fmla="*/ 173 h 1192"/>
                <a:gd name="T70" fmla="*/ 945 w 969"/>
                <a:gd name="T71" fmla="*/ 137 h 1192"/>
                <a:gd name="T72" fmla="*/ 951 w 969"/>
                <a:gd name="T73" fmla="*/ 125 h 1192"/>
                <a:gd name="T74" fmla="*/ 951 w 969"/>
                <a:gd name="T75" fmla="*/ 119 h 1192"/>
                <a:gd name="T76" fmla="*/ 969 w 969"/>
                <a:gd name="T77" fmla="*/ 0 h 1192"/>
                <a:gd name="T78" fmla="*/ 945 w 969"/>
                <a:gd name="T79" fmla="*/ 47 h 1192"/>
                <a:gd name="T80" fmla="*/ 783 w 969"/>
                <a:gd name="T81" fmla="*/ 113 h 1192"/>
                <a:gd name="T82" fmla="*/ 706 w 969"/>
                <a:gd name="T83" fmla="*/ 161 h 1192"/>
                <a:gd name="T84" fmla="*/ 460 w 969"/>
                <a:gd name="T85" fmla="*/ 233 h 1192"/>
                <a:gd name="T86" fmla="*/ 281 w 969"/>
                <a:gd name="T87" fmla="*/ 287 h 1192"/>
                <a:gd name="T88" fmla="*/ 173 w 969"/>
                <a:gd name="T89" fmla="*/ 293 h 1192"/>
                <a:gd name="T90" fmla="*/ 12 w 969"/>
                <a:gd name="T91" fmla="*/ 485 h 1192"/>
                <a:gd name="T92" fmla="*/ 0 w 969"/>
                <a:gd name="T93" fmla="*/ 509 h 1192"/>
                <a:gd name="T94" fmla="*/ 0 w 969"/>
                <a:gd name="T95" fmla="*/ 1186 h 1192"/>
                <a:gd name="T96" fmla="*/ 96 w 969"/>
                <a:gd name="T97" fmla="*/ 1180 h 1192"/>
                <a:gd name="T98" fmla="*/ 323 w 969"/>
                <a:gd name="T99" fmla="*/ 1186 h 1192"/>
                <a:gd name="T100" fmla="*/ 323 w 969"/>
                <a:gd name="T101" fmla="*/ 1186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07"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08" name="Freeform 8"/>
            <p:cNvSpPr>
              <a:spLocks/>
            </p:cNvSpPr>
            <p:nvPr/>
          </p:nvSpPr>
          <p:spPr bwMode="hidden">
            <a:xfrm>
              <a:off x="3525" y="1"/>
              <a:ext cx="2185" cy="1508"/>
            </a:xfrm>
            <a:custGeom>
              <a:avLst/>
              <a:gdLst>
                <a:gd name="T0" fmla="*/ 1034 w 2176"/>
                <a:gd name="T1" fmla="*/ 767 h 1505"/>
                <a:gd name="T2" fmla="*/ 1190 w 2176"/>
                <a:gd name="T3" fmla="*/ 1235 h 1505"/>
                <a:gd name="T4" fmla="*/ 956 w 2176"/>
                <a:gd name="T5" fmla="*/ 1193 h 1505"/>
                <a:gd name="T6" fmla="*/ 723 w 2176"/>
                <a:gd name="T7" fmla="*/ 1127 h 1505"/>
                <a:gd name="T8" fmla="*/ 442 w 2176"/>
                <a:gd name="T9" fmla="*/ 1109 h 1505"/>
                <a:gd name="T10" fmla="*/ 0 w 2176"/>
                <a:gd name="T11" fmla="*/ 1079 h 1505"/>
                <a:gd name="T12" fmla="*/ 30 w 2176"/>
                <a:gd name="T13" fmla="*/ 1115 h 1505"/>
                <a:gd name="T14" fmla="*/ 496 w 2176"/>
                <a:gd name="T15" fmla="*/ 1133 h 1505"/>
                <a:gd name="T16" fmla="*/ 777 w 2176"/>
                <a:gd name="T17" fmla="*/ 1187 h 1505"/>
                <a:gd name="T18" fmla="*/ 1130 w 2176"/>
                <a:gd name="T19" fmla="*/ 1301 h 1505"/>
                <a:gd name="T20" fmla="*/ 1070 w 2176"/>
                <a:gd name="T21" fmla="*/ 1319 h 1505"/>
                <a:gd name="T22" fmla="*/ 711 w 2176"/>
                <a:gd name="T23" fmla="*/ 1505 h 1505"/>
                <a:gd name="T24" fmla="*/ 765 w 2176"/>
                <a:gd name="T25" fmla="*/ 1481 h 1505"/>
                <a:gd name="T26" fmla="*/ 861 w 2176"/>
                <a:gd name="T27" fmla="*/ 1439 h 1505"/>
                <a:gd name="T28" fmla="*/ 1022 w 2176"/>
                <a:gd name="T29" fmla="*/ 1355 h 1505"/>
                <a:gd name="T30" fmla="*/ 1214 w 2176"/>
                <a:gd name="T31" fmla="*/ 1295 h 1505"/>
                <a:gd name="T32" fmla="*/ 1267 w 2176"/>
                <a:gd name="T33" fmla="*/ 1223 h 1505"/>
                <a:gd name="T34" fmla="*/ 1632 w 2176"/>
                <a:gd name="T35" fmla="*/ 1043 h 1505"/>
                <a:gd name="T36" fmla="*/ 1931 w 2176"/>
                <a:gd name="T37" fmla="*/ 953 h 1505"/>
                <a:gd name="T38" fmla="*/ 2176 w 2176"/>
                <a:gd name="T39" fmla="*/ 821 h 1505"/>
                <a:gd name="T40" fmla="*/ 1961 w 2176"/>
                <a:gd name="T41" fmla="*/ 911 h 1505"/>
                <a:gd name="T42" fmla="*/ 1656 w 2176"/>
                <a:gd name="T43" fmla="*/ 989 h 1505"/>
                <a:gd name="T44" fmla="*/ 1339 w 2176"/>
                <a:gd name="T45" fmla="*/ 1151 h 1505"/>
                <a:gd name="T46" fmla="*/ 1501 w 2176"/>
                <a:gd name="T47" fmla="*/ 905 h 1505"/>
                <a:gd name="T48" fmla="*/ 1620 w 2176"/>
                <a:gd name="T49" fmla="*/ 545 h 1505"/>
                <a:gd name="T50" fmla="*/ 1740 w 2176"/>
                <a:gd name="T51" fmla="*/ 372 h 1505"/>
                <a:gd name="T52" fmla="*/ 1979 w 2176"/>
                <a:gd name="T53" fmla="*/ 60 h 1505"/>
                <a:gd name="T54" fmla="*/ 2003 w 2176"/>
                <a:gd name="T55" fmla="*/ 0 h 1505"/>
                <a:gd name="T56" fmla="*/ 1973 w 2176"/>
                <a:gd name="T57" fmla="*/ 0 h 1505"/>
                <a:gd name="T58" fmla="*/ 1596 w 2176"/>
                <a:gd name="T59" fmla="*/ 480 h 1505"/>
                <a:gd name="T60" fmla="*/ 1477 w 2176"/>
                <a:gd name="T61" fmla="*/ 887 h 1505"/>
                <a:gd name="T62" fmla="*/ 1255 w 2176"/>
                <a:gd name="T63" fmla="*/ 1175 h 1505"/>
                <a:gd name="T64" fmla="*/ 1130 w 2176"/>
                <a:gd name="T65" fmla="*/ 905 h 1505"/>
                <a:gd name="T66" fmla="*/ 1010 w 2176"/>
                <a:gd name="T67" fmla="*/ 540 h 1505"/>
                <a:gd name="T68" fmla="*/ 885 w 2176"/>
                <a:gd name="T69" fmla="*/ 222 h 1505"/>
                <a:gd name="T70" fmla="*/ 789 w 2176"/>
                <a:gd name="T71" fmla="*/ 0 h 1505"/>
                <a:gd name="T72" fmla="*/ 753 w 2176"/>
                <a:gd name="T73" fmla="*/ 0 h 1505"/>
                <a:gd name="T74" fmla="*/ 903 w 2176"/>
                <a:gd name="T75" fmla="*/ 354 h 1505"/>
                <a:gd name="T76" fmla="*/ 1034 w 2176"/>
                <a:gd name="T77" fmla="*/ 767 h 1505"/>
                <a:gd name="T78" fmla="*/ 1034 w 2176"/>
                <a:gd name="T79" fmla="*/ 767 h 1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09" name="Freeform 9"/>
            <p:cNvSpPr>
              <a:spLocks/>
            </p:cNvSpPr>
            <p:nvPr/>
          </p:nvSpPr>
          <p:spPr bwMode="hidden">
            <a:xfrm>
              <a:off x="0" y="649"/>
              <a:ext cx="816" cy="806"/>
            </a:xfrm>
            <a:custGeom>
              <a:avLst/>
              <a:gdLst>
                <a:gd name="T0" fmla="*/ 161 w 813"/>
                <a:gd name="T1" fmla="*/ 564 h 804"/>
                <a:gd name="T2" fmla="*/ 329 w 813"/>
                <a:gd name="T3" fmla="*/ 438 h 804"/>
                <a:gd name="T4" fmla="*/ 646 w 813"/>
                <a:gd name="T5" fmla="*/ 216 h 804"/>
                <a:gd name="T6" fmla="*/ 813 w 813"/>
                <a:gd name="T7" fmla="*/ 0 h 804"/>
                <a:gd name="T8" fmla="*/ 676 w 813"/>
                <a:gd name="T9" fmla="*/ 150 h 804"/>
                <a:gd name="T10" fmla="*/ 144 w 813"/>
                <a:gd name="T11" fmla="*/ 504 h 804"/>
                <a:gd name="T12" fmla="*/ 0 w 813"/>
                <a:gd name="T13" fmla="*/ 732 h 804"/>
                <a:gd name="T14" fmla="*/ 0 w 813"/>
                <a:gd name="T15" fmla="*/ 804 h 804"/>
                <a:gd name="T16" fmla="*/ 161 w 813"/>
                <a:gd name="T17" fmla="*/ 564 h 804"/>
                <a:gd name="T18" fmla="*/ 161 w 813"/>
                <a:gd name="T19" fmla="*/ 564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10" name="Freeform 10"/>
            <p:cNvSpPr>
              <a:spLocks/>
            </p:cNvSpPr>
            <p:nvPr/>
          </p:nvSpPr>
          <p:spPr bwMode="hidden">
            <a:xfrm>
              <a:off x="0" y="1545"/>
              <a:ext cx="762" cy="107"/>
            </a:xfrm>
            <a:custGeom>
              <a:avLst/>
              <a:gdLst>
                <a:gd name="T0" fmla="*/ 460 w 759"/>
                <a:gd name="T1" fmla="*/ 66 h 107"/>
                <a:gd name="T2" fmla="*/ 759 w 759"/>
                <a:gd name="T3" fmla="*/ 0 h 107"/>
                <a:gd name="T4" fmla="*/ 496 w 759"/>
                <a:gd name="T5" fmla="*/ 36 h 107"/>
                <a:gd name="T6" fmla="*/ 138 w 759"/>
                <a:gd name="T7" fmla="*/ 48 h 107"/>
                <a:gd name="T8" fmla="*/ 0 w 759"/>
                <a:gd name="T9" fmla="*/ 78 h 107"/>
                <a:gd name="T10" fmla="*/ 0 w 759"/>
                <a:gd name="T11" fmla="*/ 107 h 107"/>
                <a:gd name="T12" fmla="*/ 96 w 759"/>
                <a:gd name="T13" fmla="*/ 89 h 107"/>
                <a:gd name="T14" fmla="*/ 460 w 759"/>
                <a:gd name="T15" fmla="*/ 66 h 107"/>
                <a:gd name="T16" fmla="*/ 460 w 759"/>
                <a:gd name="T17" fmla="*/ 6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9" h="107">
                  <a:moveTo>
                    <a:pt x="460" y="66"/>
                  </a:moveTo>
                  <a:lnTo>
                    <a:pt x="759" y="0"/>
                  </a:lnTo>
                  <a:lnTo>
                    <a:pt x="496" y="36"/>
                  </a:lnTo>
                  <a:lnTo>
                    <a:pt x="138" y="48"/>
                  </a:lnTo>
                  <a:lnTo>
                    <a:pt x="0" y="78"/>
                  </a:lnTo>
                  <a:lnTo>
                    <a:pt x="0" y="107"/>
                  </a:lnTo>
                  <a:lnTo>
                    <a:pt x="96" y="89"/>
                  </a:lnTo>
                  <a:lnTo>
                    <a:pt x="460" y="66"/>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11" name="Freeform 11"/>
            <p:cNvSpPr>
              <a:spLocks/>
            </p:cNvSpPr>
            <p:nvPr/>
          </p:nvSpPr>
          <p:spPr bwMode="hidden">
            <a:xfrm>
              <a:off x="2314" y="3431"/>
              <a:ext cx="3182" cy="745"/>
            </a:xfrm>
            <a:custGeom>
              <a:avLst/>
              <a:gdLst>
                <a:gd name="T0" fmla="*/ 1387 w 3169"/>
                <a:gd name="T1" fmla="*/ 239 h 743"/>
                <a:gd name="T2" fmla="*/ 1734 w 3169"/>
                <a:gd name="T3" fmla="*/ 233 h 743"/>
                <a:gd name="T4" fmla="*/ 2087 w 3169"/>
                <a:gd name="T5" fmla="*/ 251 h 743"/>
                <a:gd name="T6" fmla="*/ 2505 w 3169"/>
                <a:gd name="T7" fmla="*/ 233 h 743"/>
                <a:gd name="T8" fmla="*/ 3169 w 3169"/>
                <a:gd name="T9" fmla="*/ 204 h 743"/>
                <a:gd name="T10" fmla="*/ 3115 w 3169"/>
                <a:gd name="T11" fmla="*/ 186 h 743"/>
                <a:gd name="T12" fmla="*/ 2422 w 3169"/>
                <a:gd name="T13" fmla="*/ 221 h 743"/>
                <a:gd name="T14" fmla="*/ 2003 w 3169"/>
                <a:gd name="T15" fmla="*/ 221 h 743"/>
                <a:gd name="T16" fmla="*/ 1459 w 3169"/>
                <a:gd name="T17" fmla="*/ 186 h 743"/>
                <a:gd name="T18" fmla="*/ 1543 w 3169"/>
                <a:gd name="T19" fmla="*/ 168 h 743"/>
                <a:gd name="T20" fmla="*/ 2039 w 3169"/>
                <a:gd name="T21" fmla="*/ 0 h 743"/>
                <a:gd name="T22" fmla="*/ 1961 w 3169"/>
                <a:gd name="T23" fmla="*/ 24 h 743"/>
                <a:gd name="T24" fmla="*/ 1836 w 3169"/>
                <a:gd name="T25" fmla="*/ 66 h 743"/>
                <a:gd name="T26" fmla="*/ 1602 w 3169"/>
                <a:gd name="T27" fmla="*/ 138 h 743"/>
                <a:gd name="T28" fmla="*/ 1339 w 3169"/>
                <a:gd name="T29" fmla="*/ 198 h 743"/>
                <a:gd name="T30" fmla="*/ 1268 w 3169"/>
                <a:gd name="T31" fmla="*/ 251 h 743"/>
                <a:gd name="T32" fmla="*/ 765 w 3169"/>
                <a:gd name="T33" fmla="*/ 413 h 743"/>
                <a:gd name="T34" fmla="*/ 335 w 3169"/>
                <a:gd name="T35" fmla="*/ 503 h 743"/>
                <a:gd name="T36" fmla="*/ 0 w 3169"/>
                <a:gd name="T37" fmla="*/ 617 h 743"/>
                <a:gd name="T38" fmla="*/ 299 w 3169"/>
                <a:gd name="T39" fmla="*/ 539 h 743"/>
                <a:gd name="T40" fmla="*/ 735 w 3169"/>
                <a:gd name="T41" fmla="*/ 449 h 743"/>
                <a:gd name="T42" fmla="*/ 1178 w 3169"/>
                <a:gd name="T43" fmla="*/ 311 h 743"/>
                <a:gd name="T44" fmla="*/ 981 w 3169"/>
                <a:gd name="T45" fmla="*/ 491 h 743"/>
                <a:gd name="T46" fmla="*/ 867 w 3169"/>
                <a:gd name="T47" fmla="*/ 743 h 743"/>
                <a:gd name="T48" fmla="*/ 861 w 3169"/>
                <a:gd name="T49" fmla="*/ 743 h 743"/>
                <a:gd name="T50" fmla="*/ 933 w 3169"/>
                <a:gd name="T51" fmla="*/ 743 h 743"/>
                <a:gd name="T52" fmla="*/ 1022 w 3169"/>
                <a:gd name="T53" fmla="*/ 497 h 743"/>
                <a:gd name="T54" fmla="*/ 1297 w 3169"/>
                <a:gd name="T55" fmla="*/ 281 h 743"/>
                <a:gd name="T56" fmla="*/ 1531 w 3169"/>
                <a:gd name="T57" fmla="*/ 449 h 743"/>
                <a:gd name="T58" fmla="*/ 1770 w 3169"/>
                <a:gd name="T59" fmla="*/ 677 h 743"/>
                <a:gd name="T60" fmla="*/ 1854 w 3169"/>
                <a:gd name="T61" fmla="*/ 743 h 743"/>
                <a:gd name="T62" fmla="*/ 1919 w 3169"/>
                <a:gd name="T63" fmla="*/ 743 h 743"/>
                <a:gd name="T64" fmla="*/ 1692 w 3169"/>
                <a:gd name="T65" fmla="*/ 527 h 743"/>
                <a:gd name="T66" fmla="*/ 1387 w 3169"/>
                <a:gd name="T67" fmla="*/ 239 h 743"/>
                <a:gd name="T68" fmla="*/ 1387 w 3169"/>
                <a:gd name="T69" fmla="*/ 239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12"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endParaRPr lang="el-GR">
                <a:solidFill>
                  <a:srgbClr val="FFFFFF"/>
                </a:solidFill>
              </a:endParaRPr>
            </a:p>
          </p:txBody>
        </p:sp>
        <p:sp>
          <p:nvSpPr>
            <p:cNvPr id="153613"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endParaRPr lang="el-GR">
                <a:solidFill>
                  <a:srgbClr val="FFFFFF"/>
                </a:solidFill>
              </a:endParaRPr>
            </a:p>
          </p:txBody>
        </p:sp>
        <p:sp>
          <p:nvSpPr>
            <p:cNvPr id="153614" name="Freeform 14"/>
            <p:cNvSpPr>
              <a:spLocks/>
            </p:cNvSpPr>
            <p:nvPr/>
          </p:nvSpPr>
          <p:spPr bwMode="hidden">
            <a:xfrm>
              <a:off x="0" y="4032"/>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15" name="Freeform 15"/>
            <p:cNvSpPr>
              <a:spLocks/>
            </p:cNvSpPr>
            <p:nvPr/>
          </p:nvSpPr>
          <p:spPr bwMode="hidden">
            <a:xfrm>
              <a:off x="0" y="4032"/>
              <a:ext cx="5760" cy="336"/>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16" name="Freeform 16"/>
            <p:cNvSpPr>
              <a:spLocks/>
            </p:cNvSpPr>
            <p:nvPr/>
          </p:nvSpPr>
          <p:spPr bwMode="hidden">
            <a:xfrm>
              <a:off x="0" y="0"/>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17"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18"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19" name="Freeform 19"/>
            <p:cNvSpPr>
              <a:spLocks/>
            </p:cNvSpPr>
            <p:nvPr/>
          </p:nvSpPr>
          <p:spPr bwMode="hidden">
            <a:xfrm>
              <a:off x="2932" y="1728"/>
              <a:ext cx="2828" cy="2366"/>
            </a:xfrm>
            <a:custGeom>
              <a:avLst/>
              <a:gdLst>
                <a:gd name="T0" fmla="*/ 1814 w 2828"/>
                <a:gd name="T1" fmla="*/ 606 h 2366"/>
                <a:gd name="T2" fmla="*/ 1615 w 2828"/>
                <a:gd name="T3" fmla="*/ 252 h 2366"/>
                <a:gd name="T4" fmla="*/ 1345 w 2828"/>
                <a:gd name="T5" fmla="*/ 132 h 2366"/>
                <a:gd name="T6" fmla="*/ 1381 w 2828"/>
                <a:gd name="T7" fmla="*/ 492 h 2366"/>
                <a:gd name="T8" fmla="*/ 955 w 2828"/>
                <a:gd name="T9" fmla="*/ 221 h 2366"/>
                <a:gd name="T10" fmla="*/ 877 w 2828"/>
                <a:gd name="T11" fmla="*/ 161 h 2366"/>
                <a:gd name="T12" fmla="*/ 841 w 2828"/>
                <a:gd name="T13" fmla="*/ 167 h 2366"/>
                <a:gd name="T14" fmla="*/ 720 w 2828"/>
                <a:gd name="T15" fmla="*/ 161 h 2366"/>
                <a:gd name="T16" fmla="*/ 613 w 2828"/>
                <a:gd name="T17" fmla="*/ 144 h 2366"/>
                <a:gd name="T18" fmla="*/ 492 w 2828"/>
                <a:gd name="T19" fmla="*/ 161 h 2366"/>
                <a:gd name="T20" fmla="*/ 432 w 2828"/>
                <a:gd name="T21" fmla="*/ 150 h 2366"/>
                <a:gd name="T22" fmla="*/ 342 w 2828"/>
                <a:gd name="T23" fmla="*/ 138 h 2366"/>
                <a:gd name="T24" fmla="*/ 246 w 2828"/>
                <a:gd name="T25" fmla="*/ 126 h 2366"/>
                <a:gd name="T26" fmla="*/ 174 w 2828"/>
                <a:gd name="T27" fmla="*/ 114 h 2366"/>
                <a:gd name="T28" fmla="*/ 216 w 2828"/>
                <a:gd name="T29" fmla="*/ 240 h 2366"/>
                <a:gd name="T30" fmla="*/ 607 w 2828"/>
                <a:gd name="T31" fmla="*/ 588 h 2366"/>
                <a:gd name="T32" fmla="*/ 1177 w 2828"/>
                <a:gd name="T33" fmla="*/ 817 h 2366"/>
                <a:gd name="T34" fmla="*/ 972 w 2828"/>
                <a:gd name="T35" fmla="*/ 871 h 2366"/>
                <a:gd name="T36" fmla="*/ 492 w 2828"/>
                <a:gd name="T37" fmla="*/ 1111 h 2366"/>
                <a:gd name="T38" fmla="*/ 276 w 2828"/>
                <a:gd name="T39" fmla="*/ 1441 h 2366"/>
                <a:gd name="T40" fmla="*/ 42 w 2828"/>
                <a:gd name="T41" fmla="*/ 1441 h 2366"/>
                <a:gd name="T42" fmla="*/ 367 w 2828"/>
                <a:gd name="T43" fmla="*/ 1585 h 2366"/>
                <a:gd name="T44" fmla="*/ 949 w 2828"/>
                <a:gd name="T45" fmla="*/ 1712 h 2366"/>
                <a:gd name="T46" fmla="*/ 1519 w 2828"/>
                <a:gd name="T47" fmla="*/ 1537 h 2366"/>
                <a:gd name="T48" fmla="*/ 1735 w 2828"/>
                <a:gd name="T49" fmla="*/ 1513 h 2366"/>
                <a:gd name="T50" fmla="*/ 1723 w 2828"/>
                <a:gd name="T51" fmla="*/ 1802 h 2366"/>
                <a:gd name="T52" fmla="*/ 2042 w 2828"/>
                <a:gd name="T53" fmla="*/ 2229 h 2366"/>
                <a:gd name="T54" fmla="*/ 2191 w 2828"/>
                <a:gd name="T55" fmla="*/ 2133 h 2366"/>
                <a:gd name="T56" fmla="*/ 2270 w 2828"/>
                <a:gd name="T57" fmla="*/ 1970 h 2366"/>
                <a:gd name="T58" fmla="*/ 2233 w 2828"/>
                <a:gd name="T59" fmla="*/ 1573 h 2366"/>
                <a:gd name="T60" fmla="*/ 2294 w 2828"/>
                <a:gd name="T61" fmla="*/ 1483 h 2366"/>
                <a:gd name="T62" fmla="*/ 2588 w 2828"/>
                <a:gd name="T63" fmla="*/ 1688 h 2366"/>
                <a:gd name="T64" fmla="*/ 2695 w 2828"/>
                <a:gd name="T65" fmla="*/ 1682 h 2366"/>
                <a:gd name="T66" fmla="*/ 2588 w 2828"/>
                <a:gd name="T67" fmla="*/ 1543 h 2366"/>
                <a:gd name="T68" fmla="*/ 2510 w 2828"/>
                <a:gd name="T69" fmla="*/ 1357 h 2366"/>
                <a:gd name="T70" fmla="*/ 2354 w 2828"/>
                <a:gd name="T71" fmla="*/ 1184 h 2366"/>
                <a:gd name="T72" fmla="*/ 2102 w 2828"/>
                <a:gd name="T73" fmla="*/ 931 h 2366"/>
                <a:gd name="T74" fmla="*/ 2137 w 2828"/>
                <a:gd name="T75" fmla="*/ 907 h 2366"/>
                <a:gd name="T76" fmla="*/ 2215 w 2828"/>
                <a:gd name="T77" fmla="*/ 871 h 2366"/>
                <a:gd name="T78" fmla="*/ 2324 w 2828"/>
                <a:gd name="T79" fmla="*/ 817 h 2366"/>
                <a:gd name="T80" fmla="*/ 2372 w 2828"/>
                <a:gd name="T81" fmla="*/ 787 h 2366"/>
                <a:gd name="T82" fmla="*/ 2078 w 2828"/>
                <a:gd name="T83" fmla="*/ 865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20" name="Freeform 20"/>
            <p:cNvSpPr>
              <a:spLocks/>
            </p:cNvSpPr>
            <p:nvPr/>
          </p:nvSpPr>
          <p:spPr bwMode="hidden">
            <a:xfrm>
              <a:off x="3160" y="1860"/>
              <a:ext cx="2162" cy="1934"/>
            </a:xfrm>
            <a:custGeom>
              <a:avLst/>
              <a:gdLst>
                <a:gd name="T0" fmla="*/ 1842 w 2153"/>
                <a:gd name="T1" fmla="*/ 851 h 1930"/>
                <a:gd name="T2" fmla="*/ 1937 w 2153"/>
                <a:gd name="T3" fmla="*/ 1019 h 1930"/>
                <a:gd name="T4" fmla="*/ 2051 w 2153"/>
                <a:gd name="T5" fmla="*/ 1168 h 1930"/>
                <a:gd name="T6" fmla="*/ 2117 w 2153"/>
                <a:gd name="T7" fmla="*/ 1246 h 1930"/>
                <a:gd name="T8" fmla="*/ 2153 w 2153"/>
                <a:gd name="T9" fmla="*/ 1294 h 1930"/>
                <a:gd name="T10" fmla="*/ 1889 w 2153"/>
                <a:gd name="T11" fmla="*/ 977 h 1930"/>
                <a:gd name="T12" fmla="*/ 1860 w 2153"/>
                <a:gd name="T13" fmla="*/ 929 h 1930"/>
                <a:gd name="T14" fmla="*/ 1782 w 2153"/>
                <a:gd name="T15" fmla="*/ 1240 h 1930"/>
                <a:gd name="T16" fmla="*/ 1770 w 2153"/>
                <a:gd name="T17" fmla="*/ 1486 h 1930"/>
                <a:gd name="T18" fmla="*/ 1818 w 2153"/>
                <a:gd name="T19" fmla="*/ 1906 h 1930"/>
                <a:gd name="T20" fmla="*/ 1788 w 2153"/>
                <a:gd name="T21" fmla="*/ 1930 h 1930"/>
                <a:gd name="T22" fmla="*/ 1746 w 2153"/>
                <a:gd name="T23" fmla="*/ 1534 h 1930"/>
                <a:gd name="T24" fmla="*/ 1728 w 2153"/>
                <a:gd name="T25" fmla="*/ 1288 h 1930"/>
                <a:gd name="T26" fmla="*/ 1764 w 2153"/>
                <a:gd name="T27" fmla="*/ 1085 h 1930"/>
                <a:gd name="T28" fmla="*/ 1770 w 2153"/>
                <a:gd name="T29" fmla="*/ 875 h 1930"/>
                <a:gd name="T30" fmla="*/ 1268 w 2153"/>
                <a:gd name="T31" fmla="*/ 1007 h 1930"/>
                <a:gd name="T32" fmla="*/ 825 w 2153"/>
                <a:gd name="T33" fmla="*/ 1132 h 1930"/>
                <a:gd name="T34" fmla="*/ 323 w 2153"/>
                <a:gd name="T35" fmla="*/ 1312 h 1930"/>
                <a:gd name="T36" fmla="*/ 18 w 2153"/>
                <a:gd name="T37" fmla="*/ 1420 h 1930"/>
                <a:gd name="T38" fmla="*/ 311 w 2153"/>
                <a:gd name="T39" fmla="*/ 1282 h 1930"/>
                <a:gd name="T40" fmla="*/ 682 w 2153"/>
                <a:gd name="T41" fmla="*/ 1144 h 1930"/>
                <a:gd name="T42" fmla="*/ 1022 w 2153"/>
                <a:gd name="T43" fmla="*/ 1037 h 1930"/>
                <a:gd name="T44" fmla="*/ 1411 w 2153"/>
                <a:gd name="T45" fmla="*/ 929 h 1930"/>
                <a:gd name="T46" fmla="*/ 1692 w 2153"/>
                <a:gd name="T47" fmla="*/ 815 h 1930"/>
                <a:gd name="T48" fmla="*/ 1333 w 2153"/>
                <a:gd name="T49" fmla="*/ 623 h 1930"/>
                <a:gd name="T50" fmla="*/ 861 w 2153"/>
                <a:gd name="T51" fmla="*/ 515 h 1930"/>
                <a:gd name="T52" fmla="*/ 227 w 2153"/>
                <a:gd name="T53" fmla="*/ 161 h 1930"/>
                <a:gd name="T54" fmla="*/ 0 w 2153"/>
                <a:gd name="T55" fmla="*/ 83 h 1930"/>
                <a:gd name="T56" fmla="*/ 329 w 2153"/>
                <a:gd name="T57" fmla="*/ 179 h 1930"/>
                <a:gd name="T58" fmla="*/ 712 w 2153"/>
                <a:gd name="T59" fmla="*/ 383 h 1930"/>
                <a:gd name="T60" fmla="*/ 933 w 2153"/>
                <a:gd name="T61" fmla="*/ 491 h 1930"/>
                <a:gd name="T62" fmla="*/ 1351 w 2153"/>
                <a:gd name="T63" fmla="*/ 593 h 1930"/>
                <a:gd name="T64" fmla="*/ 1650 w 2153"/>
                <a:gd name="T65" fmla="*/ 743 h 1930"/>
                <a:gd name="T66" fmla="*/ 1423 w 2153"/>
                <a:gd name="T67" fmla="*/ 461 h 1930"/>
                <a:gd name="T68" fmla="*/ 1286 w 2153"/>
                <a:gd name="T69" fmla="*/ 191 h 1930"/>
                <a:gd name="T70" fmla="*/ 1154 w 2153"/>
                <a:gd name="T71" fmla="*/ 0 h 1930"/>
                <a:gd name="T72" fmla="*/ 1339 w 2153"/>
                <a:gd name="T73" fmla="*/ 215 h 1930"/>
                <a:gd name="T74" fmla="*/ 1489 w 2153"/>
                <a:gd name="T75" fmla="*/ 485 h 1930"/>
                <a:gd name="T76" fmla="*/ 1746 w 2153"/>
                <a:gd name="T77" fmla="*/ 803 h 1930"/>
                <a:gd name="T78" fmla="*/ 1842 w 2153"/>
                <a:gd name="T79" fmla="*/ 851 h 1930"/>
                <a:gd name="T80" fmla="*/ 1842 w 2153"/>
                <a:gd name="T81" fmla="*/ 851 h 1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grpSp>
      <p:sp>
        <p:nvSpPr>
          <p:cNvPr id="153621" name="Rectangle 21"/>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smtClean="0"/>
              <a:t>Click to edit Master title style</a:t>
            </a:r>
          </a:p>
        </p:txBody>
      </p:sp>
      <p:sp>
        <p:nvSpPr>
          <p:cNvPr id="153622" name="Rectangle 22"/>
          <p:cNvSpPr>
            <a:spLocks noGrp="1" noChangeArrowheads="1"/>
          </p:cNvSpPr>
          <p:nvPr>
            <p:ph type="body" idx="1"/>
          </p:nvPr>
        </p:nvSpPr>
        <p:spPr bwMode="auto">
          <a:xfrm>
            <a:off x="457200" y="1600206"/>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
        <p:nvSpPr>
          <p:cNvPr id="153623" name="Rectangle 23"/>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ffectLst>
                  <a:outerShdw blurRad="38100" dist="38100" dir="2700000" algn="tl">
                    <a:srgbClr val="000000"/>
                  </a:outerShdw>
                </a:effectLst>
              </a:defRPr>
            </a:lvl1pPr>
          </a:lstStyle>
          <a:p>
            <a:pPr fontAlgn="base">
              <a:spcBef>
                <a:spcPct val="0"/>
              </a:spcBef>
              <a:spcAft>
                <a:spcPct val="0"/>
              </a:spcAft>
            </a:pPr>
            <a:fld id="{D20EE78F-6D88-4752-B076-142CFEEE7455}" type="datetimeFigureOut">
              <a:rPr lang="el-GR">
                <a:solidFill>
                  <a:srgbClr val="FFFFFF"/>
                </a:solidFill>
              </a:rPr>
              <a:pPr fontAlgn="base">
                <a:spcBef>
                  <a:spcPct val="0"/>
                </a:spcBef>
                <a:spcAft>
                  <a:spcPct val="0"/>
                </a:spcAft>
              </a:pPr>
              <a:t>02/12/2015</a:t>
            </a:fld>
            <a:endParaRPr lang="el-GR">
              <a:solidFill>
                <a:srgbClr val="FFFFFF"/>
              </a:solidFill>
            </a:endParaRPr>
          </a:p>
        </p:txBody>
      </p:sp>
      <p:sp>
        <p:nvSpPr>
          <p:cNvPr id="153624" name="Rectangle 2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ffectLst>
                  <a:outerShdw blurRad="38100" dist="38100" dir="2700000" algn="tl">
                    <a:srgbClr val="000000"/>
                  </a:outerShdw>
                </a:effectLst>
              </a:defRPr>
            </a:lvl1pPr>
          </a:lstStyle>
          <a:p>
            <a:pPr fontAlgn="base">
              <a:spcBef>
                <a:spcPct val="0"/>
              </a:spcBef>
              <a:spcAft>
                <a:spcPct val="0"/>
              </a:spcAft>
            </a:pPr>
            <a:endParaRPr lang="el-GR">
              <a:solidFill>
                <a:srgbClr val="FFFFFF"/>
              </a:solidFill>
            </a:endParaRPr>
          </a:p>
        </p:txBody>
      </p:sp>
      <p:sp>
        <p:nvSpPr>
          <p:cNvPr id="153625" name="Rectangle 25"/>
          <p:cNvSpPr>
            <a:spLocks noGrp="1" noChangeArrowheads="1"/>
          </p:cNvSpPr>
          <p:nvPr>
            <p:ph type="sldNum" sz="quarter" idx="4"/>
          </p:nvPr>
        </p:nvSpPr>
        <p:spPr bwMode="auto">
          <a:xfrm>
            <a:off x="6553201"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effectLst>
                  <a:outerShdw blurRad="38100" dist="38100" dir="2700000" algn="tl">
                    <a:srgbClr val="000000"/>
                  </a:outerShdw>
                </a:effectLst>
              </a:defRPr>
            </a:lvl1pPr>
          </a:lstStyle>
          <a:p>
            <a:pPr fontAlgn="base">
              <a:spcBef>
                <a:spcPct val="0"/>
              </a:spcBef>
              <a:spcAft>
                <a:spcPct val="0"/>
              </a:spcAft>
            </a:pPr>
            <a:fld id="{F7DA0D5C-D4AF-4EF4-B9EE-36DEC7051334}" type="slidenum">
              <a:rPr lang="el-GR">
                <a:solidFill>
                  <a:srgbClr val="FFFFFF"/>
                </a:solidFill>
              </a:rPr>
              <a:pPr fontAlgn="base">
                <a:spcBef>
                  <a:spcPct val="0"/>
                </a:spcBef>
                <a:spcAft>
                  <a:spcPct val="0"/>
                </a:spcAft>
              </a:pPr>
              <a:t>‹#›</a:t>
            </a:fld>
            <a:endParaRPr lang="el-GR">
              <a:solidFill>
                <a:srgbClr val="FFFFFF"/>
              </a:solidFill>
            </a:endParaRPr>
          </a:p>
        </p:txBody>
      </p:sp>
    </p:spTree>
    <p:extLst>
      <p:ext uri="{BB962C8B-B14F-4D97-AF65-F5344CB8AC3E}">
        <p14:creationId xmlns:p14="http://schemas.microsoft.com/office/powerpoint/2010/main" xmlns="" val="2899975397"/>
      </p:ext>
    </p:extLst>
  </p:cSld>
  <p:clrMap bg1="dk2" tx1="lt1" bg2="dk1"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timing>
    <p:tnLst>
      <p:par>
        <p:cTn id="1" dur="indefinite" restart="never" nodeType="tmRoot"/>
      </p:par>
    </p:tnLst>
  </p:timing>
  <p:txStyles>
    <p:title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fontAlgn="base">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6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folHlink"/>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tx1"/>
        </a:buClr>
        <a:buSzPct val="6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l-GR" smtClean="0"/>
              <a:t>Στυλ κύριου τίτλου</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l-GR" smtClean="0"/>
              <a:t>Στυλ υποδείγματος κειμένου</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0" name="Date Placeholder 9"/>
          <p:cNvSpPr>
            <a:spLocks noGrp="1"/>
          </p:cNvSpPr>
          <p:nvPr>
            <p:ph type="dt" sz="half" idx="2"/>
          </p:nvPr>
        </p:nvSpPr>
        <p:spPr>
          <a:xfrm>
            <a:off x="457200" y="6356394"/>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16069AA-2C34-4D03-A3F2-705855590767}" type="datetimeFigureOut">
              <a:rPr lang="el-GR" smtClean="0">
                <a:solidFill>
                  <a:srgbClr val="04617B">
                    <a:shade val="90000"/>
                  </a:srgbClr>
                </a:solidFill>
              </a:rPr>
              <a:pPr/>
              <a:t>02/12/2015</a:t>
            </a:fld>
            <a:endParaRPr lang="el-GR">
              <a:solidFill>
                <a:srgbClr val="04617B">
                  <a:shade val="90000"/>
                </a:srgbClr>
              </a:solidFill>
            </a:endParaRPr>
          </a:p>
        </p:txBody>
      </p:sp>
      <p:sp>
        <p:nvSpPr>
          <p:cNvPr id="22" name="Footer Placeholder 21"/>
          <p:cNvSpPr>
            <a:spLocks noGrp="1"/>
          </p:cNvSpPr>
          <p:nvPr>
            <p:ph type="ftr" sz="quarter" idx="3"/>
          </p:nvPr>
        </p:nvSpPr>
        <p:spPr>
          <a:xfrm>
            <a:off x="2667000" y="6356394"/>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l-GR">
              <a:solidFill>
                <a:srgbClr val="04617B">
                  <a:shade val="90000"/>
                </a:srgbClr>
              </a:solidFill>
            </a:endParaRPr>
          </a:p>
        </p:txBody>
      </p:sp>
      <p:sp>
        <p:nvSpPr>
          <p:cNvPr id="18" name="Slide Number Placeholder 17"/>
          <p:cNvSpPr>
            <a:spLocks noGrp="1"/>
          </p:cNvSpPr>
          <p:nvPr>
            <p:ph type="sldNum" sz="quarter" idx="4"/>
          </p:nvPr>
        </p:nvSpPr>
        <p:spPr>
          <a:xfrm>
            <a:off x="7924801" y="6356394"/>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grpSp>
        <p:nvGrpSpPr>
          <p:cNvPr id="2" name="Group 1"/>
          <p:cNvGrpSpPr/>
          <p:nvPr/>
        </p:nvGrpSpPr>
        <p:grpSpPr>
          <a:xfrm>
            <a:off x="-19016"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xmlns="" val="398366831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53602" name="Group 2"/>
          <p:cNvGrpSpPr>
            <a:grpSpLocks/>
          </p:cNvGrpSpPr>
          <p:nvPr/>
        </p:nvGrpSpPr>
        <p:grpSpPr bwMode="auto">
          <a:xfrm>
            <a:off x="0" y="0"/>
            <a:ext cx="9144000" cy="6934200"/>
            <a:chOff x="0" y="0"/>
            <a:chExt cx="5760" cy="4368"/>
          </a:xfrm>
        </p:grpSpPr>
        <p:sp>
          <p:nvSpPr>
            <p:cNvPr id="153603" name="Freeform 3"/>
            <p:cNvSpPr>
              <a:spLocks/>
            </p:cNvSpPr>
            <p:nvPr/>
          </p:nvSpPr>
          <p:spPr bwMode="hidden">
            <a:xfrm>
              <a:off x="0" y="2208"/>
              <a:ext cx="2515" cy="1970"/>
            </a:xfrm>
            <a:custGeom>
              <a:avLst/>
              <a:gdLst>
                <a:gd name="T0" fmla="*/ 744 w 2515"/>
                <a:gd name="T1" fmla="*/ 1669 h 1970"/>
                <a:gd name="T2" fmla="*/ 852 w 2515"/>
                <a:gd name="T3" fmla="*/ 1400 h 1970"/>
                <a:gd name="T4" fmla="*/ 876 w 2515"/>
                <a:gd name="T5" fmla="*/ 1171 h 1970"/>
                <a:gd name="T6" fmla="*/ 979 w 2515"/>
                <a:gd name="T7" fmla="*/ 1370 h 1970"/>
                <a:gd name="T8" fmla="*/ 1231 w 2515"/>
                <a:gd name="T9" fmla="*/ 1621 h 1970"/>
                <a:gd name="T10" fmla="*/ 1471 w 2515"/>
                <a:gd name="T11" fmla="*/ 1693 h 1970"/>
                <a:gd name="T12" fmla="*/ 1819 w 2515"/>
                <a:gd name="T13" fmla="*/ 1678 h 1970"/>
                <a:gd name="T14" fmla="*/ 1893 w 2515"/>
                <a:gd name="T15" fmla="*/ 1513 h 1970"/>
                <a:gd name="T16" fmla="*/ 1874 w 2515"/>
                <a:gd name="T17" fmla="*/ 1285 h 1970"/>
                <a:gd name="T18" fmla="*/ 1783 w 2515"/>
                <a:gd name="T19" fmla="*/ 967 h 1970"/>
                <a:gd name="T20" fmla="*/ 1289 w 2515"/>
                <a:gd name="T21" fmla="*/ 873 h 1970"/>
                <a:gd name="T22" fmla="*/ 1549 w 2515"/>
                <a:gd name="T23" fmla="*/ 745 h 1970"/>
                <a:gd name="T24" fmla="*/ 1753 w 2515"/>
                <a:gd name="T25" fmla="*/ 732 h 1970"/>
                <a:gd name="T26" fmla="*/ 2107 w 2515"/>
                <a:gd name="T27" fmla="*/ 618 h 1970"/>
                <a:gd name="T28" fmla="*/ 2377 w 2515"/>
                <a:gd name="T29" fmla="*/ 438 h 1970"/>
                <a:gd name="T30" fmla="*/ 2420 w 2515"/>
                <a:gd name="T31" fmla="*/ 343 h 1970"/>
                <a:gd name="T32" fmla="*/ 2077 w 2515"/>
                <a:gd name="T33" fmla="*/ 331 h 1970"/>
                <a:gd name="T34" fmla="*/ 1951 w 2515"/>
                <a:gd name="T35" fmla="*/ 301 h 1970"/>
                <a:gd name="T36" fmla="*/ 1645 w 2515"/>
                <a:gd name="T37" fmla="*/ 289 h 1970"/>
                <a:gd name="T38" fmla="*/ 1297 w 2515"/>
                <a:gd name="T39" fmla="*/ 408 h 1970"/>
                <a:gd name="T40" fmla="*/ 1308 w 2515"/>
                <a:gd name="T41" fmla="*/ 337 h 1970"/>
                <a:gd name="T42" fmla="*/ 1453 w 2515"/>
                <a:gd name="T43" fmla="*/ 168 h 1970"/>
                <a:gd name="T44" fmla="*/ 1477 w 2515"/>
                <a:gd name="T45" fmla="*/ 36 h 1970"/>
                <a:gd name="T46" fmla="*/ 1417 w 2515"/>
                <a:gd name="T47" fmla="*/ 24 h 1970"/>
                <a:gd name="T48" fmla="*/ 1189 w 2515"/>
                <a:gd name="T49" fmla="*/ 102 h 1970"/>
                <a:gd name="T50" fmla="*/ 1026 w 2515"/>
                <a:gd name="T51" fmla="*/ 144 h 1970"/>
                <a:gd name="T52" fmla="*/ 889 w 2515"/>
                <a:gd name="T53" fmla="*/ 331 h 1970"/>
                <a:gd name="T54" fmla="*/ 726 w 2515"/>
                <a:gd name="T55" fmla="*/ 480 h 1970"/>
                <a:gd name="T56" fmla="*/ 643 w 2515"/>
                <a:gd name="T57" fmla="*/ 540 h 1970"/>
                <a:gd name="T58" fmla="*/ 600 w 2515"/>
                <a:gd name="T59" fmla="*/ 516 h 1970"/>
                <a:gd name="T60" fmla="*/ 552 w 2515"/>
                <a:gd name="T61" fmla="*/ 486 h 1970"/>
                <a:gd name="T62" fmla="*/ 528 w 2515"/>
                <a:gd name="T63" fmla="*/ 462 h 1970"/>
                <a:gd name="T64" fmla="*/ 474 w 2515"/>
                <a:gd name="T65" fmla="*/ 426 h 1970"/>
                <a:gd name="T66" fmla="*/ 415 w 2515"/>
                <a:gd name="T67" fmla="*/ 390 h 1970"/>
                <a:gd name="T68" fmla="*/ 366 w 2515"/>
                <a:gd name="T69" fmla="*/ 366 h 1970"/>
                <a:gd name="T70" fmla="*/ 192 w 2515"/>
                <a:gd name="T71" fmla="*/ 234 h 1970"/>
                <a:gd name="T72" fmla="*/ 570 w 2515"/>
                <a:gd name="T73" fmla="*/ 564 h 1970"/>
                <a:gd name="T74" fmla="*/ 444 w 2515"/>
                <a:gd name="T75" fmla="*/ 732 h 1970"/>
                <a:gd name="T76" fmla="*/ 318 w 2515"/>
                <a:gd name="T77" fmla="*/ 787 h 1970"/>
                <a:gd name="T78" fmla="*/ 127 w 2515"/>
                <a:gd name="T79" fmla="*/ 853 h 1970"/>
                <a:gd name="T80" fmla="*/ 0 w 2515"/>
                <a:gd name="T81" fmla="*/ 1165 h 1970"/>
                <a:gd name="T82" fmla="*/ 372 w 2515"/>
                <a:gd name="T83" fmla="*/ 1015 h 1970"/>
                <a:gd name="T84" fmla="*/ 222 w 2515"/>
                <a:gd name="T85" fmla="*/ 1262 h 1970"/>
                <a:gd name="T86" fmla="*/ 139 w 2515"/>
                <a:gd name="T87" fmla="*/ 1459 h 1970"/>
                <a:gd name="T88" fmla="*/ 102 w 2515"/>
                <a:gd name="T89" fmla="*/ 1495 h 1970"/>
                <a:gd name="T90" fmla="*/ 84 w 2515"/>
                <a:gd name="T91" fmla="*/ 1519 h 1970"/>
                <a:gd name="T92" fmla="*/ 96 w 2515"/>
                <a:gd name="T93" fmla="*/ 1537 h 1970"/>
                <a:gd name="T94" fmla="*/ 127 w 2515"/>
                <a:gd name="T95" fmla="*/ 1567 h 1970"/>
                <a:gd name="T96" fmla="*/ 145 w 2515"/>
                <a:gd name="T97" fmla="*/ 1633 h 1970"/>
                <a:gd name="T98" fmla="*/ 156 w 2515"/>
                <a:gd name="T99" fmla="*/ 1693 h 1970"/>
                <a:gd name="T100" fmla="*/ 162 w 2515"/>
                <a:gd name="T101" fmla="*/ 1723 h 1970"/>
                <a:gd name="T102" fmla="*/ 216 w 2515"/>
                <a:gd name="T103" fmla="*/ 1802 h 1970"/>
                <a:gd name="T104" fmla="*/ 228 w 2515"/>
                <a:gd name="T105" fmla="*/ 1850 h 1970"/>
                <a:gd name="T106" fmla="*/ 240 w 2515"/>
                <a:gd name="T107" fmla="*/ 1904 h 1970"/>
                <a:gd name="T108" fmla="*/ 246 w 2515"/>
                <a:gd name="T109" fmla="*/ 1922 h 1970"/>
                <a:gd name="T110" fmla="*/ 258 w 2515"/>
                <a:gd name="T111" fmla="*/ 1970 h 1970"/>
                <a:gd name="T112" fmla="*/ 462 w 2515"/>
                <a:gd name="T113" fmla="*/ 1922 h 1970"/>
                <a:gd name="T114" fmla="*/ 624 w 2515"/>
                <a:gd name="T115" fmla="*/ 1778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04" name="Freeform 4"/>
            <p:cNvSpPr>
              <a:spLocks/>
            </p:cNvSpPr>
            <p:nvPr/>
          </p:nvSpPr>
          <p:spPr bwMode="hidden">
            <a:xfrm>
              <a:off x="0" y="2496"/>
              <a:ext cx="2112" cy="1604"/>
            </a:xfrm>
            <a:custGeom>
              <a:avLst/>
              <a:gdLst>
                <a:gd name="T0" fmla="*/ 580 w 2123"/>
                <a:gd name="T1" fmla="*/ 1043 h 1696"/>
                <a:gd name="T2" fmla="*/ 544 w 2123"/>
                <a:gd name="T3" fmla="*/ 683 h 1696"/>
                <a:gd name="T4" fmla="*/ 670 w 2123"/>
                <a:gd name="T5" fmla="*/ 395 h 1696"/>
                <a:gd name="T6" fmla="*/ 927 w 2123"/>
                <a:gd name="T7" fmla="*/ 587 h 1696"/>
                <a:gd name="T8" fmla="*/ 1214 w 2123"/>
                <a:gd name="T9" fmla="*/ 869 h 1696"/>
                <a:gd name="T10" fmla="*/ 1483 w 2123"/>
                <a:gd name="T11" fmla="*/ 1109 h 1696"/>
                <a:gd name="T12" fmla="*/ 1800 w 2123"/>
                <a:gd name="T13" fmla="*/ 1360 h 1696"/>
                <a:gd name="T14" fmla="*/ 1883 w 2123"/>
                <a:gd name="T15" fmla="*/ 1414 h 1696"/>
                <a:gd name="T16" fmla="*/ 1836 w 2123"/>
                <a:gd name="T17" fmla="*/ 1354 h 1696"/>
                <a:gd name="T18" fmla="*/ 1411 w 2123"/>
                <a:gd name="T19" fmla="*/ 1001 h 1696"/>
                <a:gd name="T20" fmla="*/ 1088 w 2123"/>
                <a:gd name="T21" fmla="*/ 683 h 1696"/>
                <a:gd name="T22" fmla="*/ 723 w 2123"/>
                <a:gd name="T23" fmla="*/ 329 h 1696"/>
                <a:gd name="T24" fmla="*/ 999 w 2123"/>
                <a:gd name="T25" fmla="*/ 311 h 1696"/>
                <a:gd name="T26" fmla="*/ 1286 w 2123"/>
                <a:gd name="T27" fmla="*/ 317 h 1696"/>
                <a:gd name="T28" fmla="*/ 1614 w 2123"/>
                <a:gd name="T29" fmla="*/ 269 h 1696"/>
                <a:gd name="T30" fmla="*/ 2123 w 2123"/>
                <a:gd name="T31" fmla="*/ 197 h 1696"/>
                <a:gd name="T32" fmla="*/ 2075 w 2123"/>
                <a:gd name="T33" fmla="*/ 173 h 1696"/>
                <a:gd name="T34" fmla="*/ 1543 w 2123"/>
                <a:gd name="T35" fmla="*/ 257 h 1696"/>
                <a:gd name="T36" fmla="*/ 1208 w 2123"/>
                <a:gd name="T37" fmla="*/ 275 h 1696"/>
                <a:gd name="T38" fmla="*/ 759 w 2123"/>
                <a:gd name="T39" fmla="*/ 257 h 1696"/>
                <a:gd name="T40" fmla="*/ 819 w 2123"/>
                <a:gd name="T41" fmla="*/ 227 h 1696"/>
                <a:gd name="T42" fmla="*/ 1142 w 2123"/>
                <a:gd name="T43" fmla="*/ 0 h 1696"/>
                <a:gd name="T44" fmla="*/ 1088 w 2123"/>
                <a:gd name="T45" fmla="*/ 30 h 1696"/>
                <a:gd name="T46" fmla="*/ 1010 w 2123"/>
                <a:gd name="T47" fmla="*/ 84 h 1696"/>
                <a:gd name="T48" fmla="*/ 855 w 2123"/>
                <a:gd name="T49" fmla="*/ 191 h 1696"/>
                <a:gd name="T50" fmla="*/ 670 w 2123"/>
                <a:gd name="T51" fmla="*/ 281 h 1696"/>
                <a:gd name="T52" fmla="*/ 634 w 2123"/>
                <a:gd name="T53" fmla="*/ 359 h 1696"/>
                <a:gd name="T54" fmla="*/ 305 w 2123"/>
                <a:gd name="T55" fmla="*/ 587 h 1696"/>
                <a:gd name="T56" fmla="*/ 0 w 2123"/>
                <a:gd name="T57" fmla="*/ 725 h 1696"/>
                <a:gd name="T58" fmla="*/ 0 w 2123"/>
                <a:gd name="T59" fmla="*/ 731 h 1696"/>
                <a:gd name="T60" fmla="*/ 0 w 2123"/>
                <a:gd name="T61" fmla="*/ 767 h 1696"/>
                <a:gd name="T62" fmla="*/ 299 w 2123"/>
                <a:gd name="T63" fmla="*/ 635 h 1696"/>
                <a:gd name="T64" fmla="*/ 592 w 2123"/>
                <a:gd name="T65" fmla="*/ 431 h 1696"/>
                <a:gd name="T66" fmla="*/ 508 w 2123"/>
                <a:gd name="T67" fmla="*/ 671 h 1696"/>
                <a:gd name="T68" fmla="*/ 526 w 2123"/>
                <a:gd name="T69" fmla="*/ 995 h 1696"/>
                <a:gd name="T70" fmla="*/ 460 w 2123"/>
                <a:gd name="T71" fmla="*/ 1168 h 1696"/>
                <a:gd name="T72" fmla="*/ 329 w 2123"/>
                <a:gd name="T73" fmla="*/ 1480 h 1696"/>
                <a:gd name="T74" fmla="*/ 323 w 2123"/>
                <a:gd name="T75" fmla="*/ 1696 h 1696"/>
                <a:gd name="T76" fmla="*/ 329 w 2123"/>
                <a:gd name="T77" fmla="*/ 1696 h 1696"/>
                <a:gd name="T78" fmla="*/ 347 w 2123"/>
                <a:gd name="T79" fmla="*/ 1552 h 1696"/>
                <a:gd name="T80" fmla="*/ 580 w 2123"/>
                <a:gd name="T81" fmla="*/ 1043 h 1696"/>
                <a:gd name="T82" fmla="*/ 580 w 2123"/>
                <a:gd name="T83" fmla="*/ 1043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05"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06" name="Freeform 6"/>
            <p:cNvSpPr>
              <a:spLocks/>
            </p:cNvSpPr>
            <p:nvPr/>
          </p:nvSpPr>
          <p:spPr bwMode="hidden">
            <a:xfrm>
              <a:off x="0" y="524"/>
              <a:ext cx="973" cy="1195"/>
            </a:xfrm>
            <a:custGeom>
              <a:avLst/>
              <a:gdLst>
                <a:gd name="T0" fmla="*/ 323 w 969"/>
                <a:gd name="T1" fmla="*/ 1186 h 1192"/>
                <a:gd name="T2" fmla="*/ 490 w 969"/>
                <a:gd name="T3" fmla="*/ 1192 h 1192"/>
                <a:gd name="T4" fmla="*/ 580 w 969"/>
                <a:gd name="T5" fmla="*/ 1150 h 1192"/>
                <a:gd name="T6" fmla="*/ 813 w 969"/>
                <a:gd name="T7" fmla="*/ 1085 h 1192"/>
                <a:gd name="T8" fmla="*/ 933 w 969"/>
                <a:gd name="T9" fmla="*/ 1055 h 1192"/>
                <a:gd name="T10" fmla="*/ 759 w 969"/>
                <a:gd name="T11" fmla="*/ 989 h 1192"/>
                <a:gd name="T12" fmla="*/ 556 w 969"/>
                <a:gd name="T13" fmla="*/ 953 h 1192"/>
                <a:gd name="T14" fmla="*/ 197 w 969"/>
                <a:gd name="T15" fmla="*/ 971 h 1192"/>
                <a:gd name="T16" fmla="*/ 299 w 969"/>
                <a:gd name="T17" fmla="*/ 893 h 1192"/>
                <a:gd name="T18" fmla="*/ 496 w 969"/>
                <a:gd name="T19" fmla="*/ 803 h 1192"/>
                <a:gd name="T20" fmla="*/ 694 w 969"/>
                <a:gd name="T21" fmla="*/ 671 h 1192"/>
                <a:gd name="T22" fmla="*/ 700 w 969"/>
                <a:gd name="T23" fmla="*/ 671 h 1192"/>
                <a:gd name="T24" fmla="*/ 712 w 969"/>
                <a:gd name="T25" fmla="*/ 665 h 1192"/>
                <a:gd name="T26" fmla="*/ 753 w 969"/>
                <a:gd name="T27" fmla="*/ 647 h 1192"/>
                <a:gd name="T28" fmla="*/ 777 w 969"/>
                <a:gd name="T29" fmla="*/ 641 h 1192"/>
                <a:gd name="T30" fmla="*/ 789 w 969"/>
                <a:gd name="T31" fmla="*/ 629 h 1192"/>
                <a:gd name="T32" fmla="*/ 795 w 969"/>
                <a:gd name="T33" fmla="*/ 617 h 1192"/>
                <a:gd name="T34" fmla="*/ 789 w 969"/>
                <a:gd name="T35" fmla="*/ 611 h 1192"/>
                <a:gd name="T36" fmla="*/ 783 w 969"/>
                <a:gd name="T37" fmla="*/ 599 h 1192"/>
                <a:gd name="T38" fmla="*/ 783 w 969"/>
                <a:gd name="T39" fmla="*/ 575 h 1192"/>
                <a:gd name="T40" fmla="*/ 795 w 969"/>
                <a:gd name="T41" fmla="*/ 545 h 1192"/>
                <a:gd name="T42" fmla="*/ 807 w 969"/>
                <a:gd name="T43" fmla="*/ 515 h 1192"/>
                <a:gd name="T44" fmla="*/ 825 w 969"/>
                <a:gd name="T45" fmla="*/ 485 h 1192"/>
                <a:gd name="T46" fmla="*/ 837 w 969"/>
                <a:gd name="T47" fmla="*/ 455 h 1192"/>
                <a:gd name="T48" fmla="*/ 843 w 969"/>
                <a:gd name="T49" fmla="*/ 437 h 1192"/>
                <a:gd name="T50" fmla="*/ 849 w 969"/>
                <a:gd name="T51" fmla="*/ 431 h 1192"/>
                <a:gd name="T52" fmla="*/ 849 w 969"/>
                <a:gd name="T53" fmla="*/ 347 h 1192"/>
                <a:gd name="T54" fmla="*/ 849 w 969"/>
                <a:gd name="T55" fmla="*/ 341 h 1192"/>
                <a:gd name="T56" fmla="*/ 855 w 969"/>
                <a:gd name="T57" fmla="*/ 335 h 1192"/>
                <a:gd name="T58" fmla="*/ 873 w 969"/>
                <a:gd name="T59" fmla="*/ 305 h 1192"/>
                <a:gd name="T60" fmla="*/ 885 w 969"/>
                <a:gd name="T61" fmla="*/ 269 h 1192"/>
                <a:gd name="T62" fmla="*/ 897 w 969"/>
                <a:gd name="T63" fmla="*/ 239 h 1192"/>
                <a:gd name="T64" fmla="*/ 903 w 969"/>
                <a:gd name="T65" fmla="*/ 227 h 1192"/>
                <a:gd name="T66" fmla="*/ 909 w 969"/>
                <a:gd name="T67" fmla="*/ 215 h 1192"/>
                <a:gd name="T68" fmla="*/ 927 w 969"/>
                <a:gd name="T69" fmla="*/ 173 h 1192"/>
                <a:gd name="T70" fmla="*/ 945 w 969"/>
                <a:gd name="T71" fmla="*/ 137 h 1192"/>
                <a:gd name="T72" fmla="*/ 951 w 969"/>
                <a:gd name="T73" fmla="*/ 125 h 1192"/>
                <a:gd name="T74" fmla="*/ 951 w 969"/>
                <a:gd name="T75" fmla="*/ 119 h 1192"/>
                <a:gd name="T76" fmla="*/ 969 w 969"/>
                <a:gd name="T77" fmla="*/ 0 h 1192"/>
                <a:gd name="T78" fmla="*/ 945 w 969"/>
                <a:gd name="T79" fmla="*/ 47 h 1192"/>
                <a:gd name="T80" fmla="*/ 783 w 969"/>
                <a:gd name="T81" fmla="*/ 113 h 1192"/>
                <a:gd name="T82" fmla="*/ 706 w 969"/>
                <a:gd name="T83" fmla="*/ 161 h 1192"/>
                <a:gd name="T84" fmla="*/ 460 w 969"/>
                <a:gd name="T85" fmla="*/ 233 h 1192"/>
                <a:gd name="T86" fmla="*/ 281 w 969"/>
                <a:gd name="T87" fmla="*/ 287 h 1192"/>
                <a:gd name="T88" fmla="*/ 173 w 969"/>
                <a:gd name="T89" fmla="*/ 293 h 1192"/>
                <a:gd name="T90" fmla="*/ 12 w 969"/>
                <a:gd name="T91" fmla="*/ 485 h 1192"/>
                <a:gd name="T92" fmla="*/ 0 w 969"/>
                <a:gd name="T93" fmla="*/ 509 h 1192"/>
                <a:gd name="T94" fmla="*/ 0 w 969"/>
                <a:gd name="T95" fmla="*/ 1186 h 1192"/>
                <a:gd name="T96" fmla="*/ 96 w 969"/>
                <a:gd name="T97" fmla="*/ 1180 h 1192"/>
                <a:gd name="T98" fmla="*/ 323 w 969"/>
                <a:gd name="T99" fmla="*/ 1186 h 1192"/>
                <a:gd name="T100" fmla="*/ 323 w 969"/>
                <a:gd name="T101" fmla="*/ 1186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07"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08" name="Freeform 8"/>
            <p:cNvSpPr>
              <a:spLocks/>
            </p:cNvSpPr>
            <p:nvPr/>
          </p:nvSpPr>
          <p:spPr bwMode="hidden">
            <a:xfrm>
              <a:off x="3525" y="1"/>
              <a:ext cx="2185" cy="1508"/>
            </a:xfrm>
            <a:custGeom>
              <a:avLst/>
              <a:gdLst>
                <a:gd name="T0" fmla="*/ 1034 w 2176"/>
                <a:gd name="T1" fmla="*/ 767 h 1505"/>
                <a:gd name="T2" fmla="*/ 1190 w 2176"/>
                <a:gd name="T3" fmla="*/ 1235 h 1505"/>
                <a:gd name="T4" fmla="*/ 956 w 2176"/>
                <a:gd name="T5" fmla="*/ 1193 h 1505"/>
                <a:gd name="T6" fmla="*/ 723 w 2176"/>
                <a:gd name="T7" fmla="*/ 1127 h 1505"/>
                <a:gd name="T8" fmla="*/ 442 w 2176"/>
                <a:gd name="T9" fmla="*/ 1109 h 1505"/>
                <a:gd name="T10" fmla="*/ 0 w 2176"/>
                <a:gd name="T11" fmla="*/ 1079 h 1505"/>
                <a:gd name="T12" fmla="*/ 30 w 2176"/>
                <a:gd name="T13" fmla="*/ 1115 h 1505"/>
                <a:gd name="T14" fmla="*/ 496 w 2176"/>
                <a:gd name="T15" fmla="*/ 1133 h 1505"/>
                <a:gd name="T16" fmla="*/ 777 w 2176"/>
                <a:gd name="T17" fmla="*/ 1187 h 1505"/>
                <a:gd name="T18" fmla="*/ 1130 w 2176"/>
                <a:gd name="T19" fmla="*/ 1301 h 1505"/>
                <a:gd name="T20" fmla="*/ 1070 w 2176"/>
                <a:gd name="T21" fmla="*/ 1319 h 1505"/>
                <a:gd name="T22" fmla="*/ 711 w 2176"/>
                <a:gd name="T23" fmla="*/ 1505 h 1505"/>
                <a:gd name="T24" fmla="*/ 765 w 2176"/>
                <a:gd name="T25" fmla="*/ 1481 h 1505"/>
                <a:gd name="T26" fmla="*/ 861 w 2176"/>
                <a:gd name="T27" fmla="*/ 1439 h 1505"/>
                <a:gd name="T28" fmla="*/ 1022 w 2176"/>
                <a:gd name="T29" fmla="*/ 1355 h 1505"/>
                <a:gd name="T30" fmla="*/ 1214 w 2176"/>
                <a:gd name="T31" fmla="*/ 1295 h 1505"/>
                <a:gd name="T32" fmla="*/ 1267 w 2176"/>
                <a:gd name="T33" fmla="*/ 1223 h 1505"/>
                <a:gd name="T34" fmla="*/ 1632 w 2176"/>
                <a:gd name="T35" fmla="*/ 1043 h 1505"/>
                <a:gd name="T36" fmla="*/ 1931 w 2176"/>
                <a:gd name="T37" fmla="*/ 953 h 1505"/>
                <a:gd name="T38" fmla="*/ 2176 w 2176"/>
                <a:gd name="T39" fmla="*/ 821 h 1505"/>
                <a:gd name="T40" fmla="*/ 1961 w 2176"/>
                <a:gd name="T41" fmla="*/ 911 h 1505"/>
                <a:gd name="T42" fmla="*/ 1656 w 2176"/>
                <a:gd name="T43" fmla="*/ 989 h 1505"/>
                <a:gd name="T44" fmla="*/ 1339 w 2176"/>
                <a:gd name="T45" fmla="*/ 1151 h 1505"/>
                <a:gd name="T46" fmla="*/ 1501 w 2176"/>
                <a:gd name="T47" fmla="*/ 905 h 1505"/>
                <a:gd name="T48" fmla="*/ 1620 w 2176"/>
                <a:gd name="T49" fmla="*/ 545 h 1505"/>
                <a:gd name="T50" fmla="*/ 1740 w 2176"/>
                <a:gd name="T51" fmla="*/ 372 h 1505"/>
                <a:gd name="T52" fmla="*/ 1979 w 2176"/>
                <a:gd name="T53" fmla="*/ 60 h 1505"/>
                <a:gd name="T54" fmla="*/ 2003 w 2176"/>
                <a:gd name="T55" fmla="*/ 0 h 1505"/>
                <a:gd name="T56" fmla="*/ 1973 w 2176"/>
                <a:gd name="T57" fmla="*/ 0 h 1505"/>
                <a:gd name="T58" fmla="*/ 1596 w 2176"/>
                <a:gd name="T59" fmla="*/ 480 h 1505"/>
                <a:gd name="T60" fmla="*/ 1477 w 2176"/>
                <a:gd name="T61" fmla="*/ 887 h 1505"/>
                <a:gd name="T62" fmla="*/ 1255 w 2176"/>
                <a:gd name="T63" fmla="*/ 1175 h 1505"/>
                <a:gd name="T64" fmla="*/ 1130 w 2176"/>
                <a:gd name="T65" fmla="*/ 905 h 1505"/>
                <a:gd name="T66" fmla="*/ 1010 w 2176"/>
                <a:gd name="T67" fmla="*/ 540 h 1505"/>
                <a:gd name="T68" fmla="*/ 885 w 2176"/>
                <a:gd name="T69" fmla="*/ 222 h 1505"/>
                <a:gd name="T70" fmla="*/ 789 w 2176"/>
                <a:gd name="T71" fmla="*/ 0 h 1505"/>
                <a:gd name="T72" fmla="*/ 753 w 2176"/>
                <a:gd name="T73" fmla="*/ 0 h 1505"/>
                <a:gd name="T74" fmla="*/ 903 w 2176"/>
                <a:gd name="T75" fmla="*/ 354 h 1505"/>
                <a:gd name="T76" fmla="*/ 1034 w 2176"/>
                <a:gd name="T77" fmla="*/ 767 h 1505"/>
                <a:gd name="T78" fmla="*/ 1034 w 2176"/>
                <a:gd name="T79" fmla="*/ 767 h 1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09" name="Freeform 9"/>
            <p:cNvSpPr>
              <a:spLocks/>
            </p:cNvSpPr>
            <p:nvPr/>
          </p:nvSpPr>
          <p:spPr bwMode="hidden">
            <a:xfrm>
              <a:off x="0" y="649"/>
              <a:ext cx="816" cy="806"/>
            </a:xfrm>
            <a:custGeom>
              <a:avLst/>
              <a:gdLst>
                <a:gd name="T0" fmla="*/ 161 w 813"/>
                <a:gd name="T1" fmla="*/ 564 h 804"/>
                <a:gd name="T2" fmla="*/ 329 w 813"/>
                <a:gd name="T3" fmla="*/ 438 h 804"/>
                <a:gd name="T4" fmla="*/ 646 w 813"/>
                <a:gd name="T5" fmla="*/ 216 h 804"/>
                <a:gd name="T6" fmla="*/ 813 w 813"/>
                <a:gd name="T7" fmla="*/ 0 h 804"/>
                <a:gd name="T8" fmla="*/ 676 w 813"/>
                <a:gd name="T9" fmla="*/ 150 h 804"/>
                <a:gd name="T10" fmla="*/ 144 w 813"/>
                <a:gd name="T11" fmla="*/ 504 h 804"/>
                <a:gd name="T12" fmla="*/ 0 w 813"/>
                <a:gd name="T13" fmla="*/ 732 h 804"/>
                <a:gd name="T14" fmla="*/ 0 w 813"/>
                <a:gd name="T15" fmla="*/ 804 h 804"/>
                <a:gd name="T16" fmla="*/ 161 w 813"/>
                <a:gd name="T17" fmla="*/ 564 h 804"/>
                <a:gd name="T18" fmla="*/ 161 w 813"/>
                <a:gd name="T19" fmla="*/ 564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10" name="Freeform 10"/>
            <p:cNvSpPr>
              <a:spLocks/>
            </p:cNvSpPr>
            <p:nvPr/>
          </p:nvSpPr>
          <p:spPr bwMode="hidden">
            <a:xfrm>
              <a:off x="0" y="1545"/>
              <a:ext cx="762" cy="107"/>
            </a:xfrm>
            <a:custGeom>
              <a:avLst/>
              <a:gdLst>
                <a:gd name="T0" fmla="*/ 460 w 759"/>
                <a:gd name="T1" fmla="*/ 66 h 107"/>
                <a:gd name="T2" fmla="*/ 759 w 759"/>
                <a:gd name="T3" fmla="*/ 0 h 107"/>
                <a:gd name="T4" fmla="*/ 496 w 759"/>
                <a:gd name="T5" fmla="*/ 36 h 107"/>
                <a:gd name="T6" fmla="*/ 138 w 759"/>
                <a:gd name="T7" fmla="*/ 48 h 107"/>
                <a:gd name="T8" fmla="*/ 0 w 759"/>
                <a:gd name="T9" fmla="*/ 78 h 107"/>
                <a:gd name="T10" fmla="*/ 0 w 759"/>
                <a:gd name="T11" fmla="*/ 107 h 107"/>
                <a:gd name="T12" fmla="*/ 96 w 759"/>
                <a:gd name="T13" fmla="*/ 89 h 107"/>
                <a:gd name="T14" fmla="*/ 460 w 759"/>
                <a:gd name="T15" fmla="*/ 66 h 107"/>
                <a:gd name="T16" fmla="*/ 460 w 759"/>
                <a:gd name="T17" fmla="*/ 6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9" h="107">
                  <a:moveTo>
                    <a:pt x="460" y="66"/>
                  </a:moveTo>
                  <a:lnTo>
                    <a:pt x="759" y="0"/>
                  </a:lnTo>
                  <a:lnTo>
                    <a:pt x="496" y="36"/>
                  </a:lnTo>
                  <a:lnTo>
                    <a:pt x="138" y="48"/>
                  </a:lnTo>
                  <a:lnTo>
                    <a:pt x="0" y="78"/>
                  </a:lnTo>
                  <a:lnTo>
                    <a:pt x="0" y="107"/>
                  </a:lnTo>
                  <a:lnTo>
                    <a:pt x="96" y="89"/>
                  </a:lnTo>
                  <a:lnTo>
                    <a:pt x="460" y="66"/>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11" name="Freeform 11"/>
            <p:cNvSpPr>
              <a:spLocks/>
            </p:cNvSpPr>
            <p:nvPr/>
          </p:nvSpPr>
          <p:spPr bwMode="hidden">
            <a:xfrm>
              <a:off x="2314" y="3431"/>
              <a:ext cx="3182" cy="745"/>
            </a:xfrm>
            <a:custGeom>
              <a:avLst/>
              <a:gdLst>
                <a:gd name="T0" fmla="*/ 1387 w 3169"/>
                <a:gd name="T1" fmla="*/ 239 h 743"/>
                <a:gd name="T2" fmla="*/ 1734 w 3169"/>
                <a:gd name="T3" fmla="*/ 233 h 743"/>
                <a:gd name="T4" fmla="*/ 2087 w 3169"/>
                <a:gd name="T5" fmla="*/ 251 h 743"/>
                <a:gd name="T6" fmla="*/ 2505 w 3169"/>
                <a:gd name="T7" fmla="*/ 233 h 743"/>
                <a:gd name="T8" fmla="*/ 3169 w 3169"/>
                <a:gd name="T9" fmla="*/ 204 h 743"/>
                <a:gd name="T10" fmla="*/ 3115 w 3169"/>
                <a:gd name="T11" fmla="*/ 186 h 743"/>
                <a:gd name="T12" fmla="*/ 2422 w 3169"/>
                <a:gd name="T13" fmla="*/ 221 h 743"/>
                <a:gd name="T14" fmla="*/ 2003 w 3169"/>
                <a:gd name="T15" fmla="*/ 221 h 743"/>
                <a:gd name="T16" fmla="*/ 1459 w 3169"/>
                <a:gd name="T17" fmla="*/ 186 h 743"/>
                <a:gd name="T18" fmla="*/ 1543 w 3169"/>
                <a:gd name="T19" fmla="*/ 168 h 743"/>
                <a:gd name="T20" fmla="*/ 2039 w 3169"/>
                <a:gd name="T21" fmla="*/ 0 h 743"/>
                <a:gd name="T22" fmla="*/ 1961 w 3169"/>
                <a:gd name="T23" fmla="*/ 24 h 743"/>
                <a:gd name="T24" fmla="*/ 1836 w 3169"/>
                <a:gd name="T25" fmla="*/ 66 h 743"/>
                <a:gd name="T26" fmla="*/ 1602 w 3169"/>
                <a:gd name="T27" fmla="*/ 138 h 743"/>
                <a:gd name="T28" fmla="*/ 1339 w 3169"/>
                <a:gd name="T29" fmla="*/ 198 h 743"/>
                <a:gd name="T30" fmla="*/ 1268 w 3169"/>
                <a:gd name="T31" fmla="*/ 251 h 743"/>
                <a:gd name="T32" fmla="*/ 765 w 3169"/>
                <a:gd name="T33" fmla="*/ 413 h 743"/>
                <a:gd name="T34" fmla="*/ 335 w 3169"/>
                <a:gd name="T35" fmla="*/ 503 h 743"/>
                <a:gd name="T36" fmla="*/ 0 w 3169"/>
                <a:gd name="T37" fmla="*/ 617 h 743"/>
                <a:gd name="T38" fmla="*/ 299 w 3169"/>
                <a:gd name="T39" fmla="*/ 539 h 743"/>
                <a:gd name="T40" fmla="*/ 735 w 3169"/>
                <a:gd name="T41" fmla="*/ 449 h 743"/>
                <a:gd name="T42" fmla="*/ 1178 w 3169"/>
                <a:gd name="T43" fmla="*/ 311 h 743"/>
                <a:gd name="T44" fmla="*/ 981 w 3169"/>
                <a:gd name="T45" fmla="*/ 491 h 743"/>
                <a:gd name="T46" fmla="*/ 867 w 3169"/>
                <a:gd name="T47" fmla="*/ 743 h 743"/>
                <a:gd name="T48" fmla="*/ 861 w 3169"/>
                <a:gd name="T49" fmla="*/ 743 h 743"/>
                <a:gd name="T50" fmla="*/ 933 w 3169"/>
                <a:gd name="T51" fmla="*/ 743 h 743"/>
                <a:gd name="T52" fmla="*/ 1022 w 3169"/>
                <a:gd name="T53" fmla="*/ 497 h 743"/>
                <a:gd name="T54" fmla="*/ 1297 w 3169"/>
                <a:gd name="T55" fmla="*/ 281 h 743"/>
                <a:gd name="T56" fmla="*/ 1531 w 3169"/>
                <a:gd name="T57" fmla="*/ 449 h 743"/>
                <a:gd name="T58" fmla="*/ 1770 w 3169"/>
                <a:gd name="T59" fmla="*/ 677 h 743"/>
                <a:gd name="T60" fmla="*/ 1854 w 3169"/>
                <a:gd name="T61" fmla="*/ 743 h 743"/>
                <a:gd name="T62" fmla="*/ 1919 w 3169"/>
                <a:gd name="T63" fmla="*/ 743 h 743"/>
                <a:gd name="T64" fmla="*/ 1692 w 3169"/>
                <a:gd name="T65" fmla="*/ 527 h 743"/>
                <a:gd name="T66" fmla="*/ 1387 w 3169"/>
                <a:gd name="T67" fmla="*/ 239 h 743"/>
                <a:gd name="T68" fmla="*/ 1387 w 3169"/>
                <a:gd name="T69" fmla="*/ 239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12"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endParaRPr lang="el-GR">
                <a:solidFill>
                  <a:srgbClr val="FFFFFF"/>
                </a:solidFill>
              </a:endParaRPr>
            </a:p>
          </p:txBody>
        </p:sp>
        <p:sp>
          <p:nvSpPr>
            <p:cNvPr id="153613"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endParaRPr lang="el-GR">
                <a:solidFill>
                  <a:srgbClr val="FFFFFF"/>
                </a:solidFill>
              </a:endParaRPr>
            </a:p>
          </p:txBody>
        </p:sp>
        <p:sp>
          <p:nvSpPr>
            <p:cNvPr id="153614" name="Freeform 14"/>
            <p:cNvSpPr>
              <a:spLocks/>
            </p:cNvSpPr>
            <p:nvPr/>
          </p:nvSpPr>
          <p:spPr bwMode="hidden">
            <a:xfrm>
              <a:off x="0" y="4032"/>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15" name="Freeform 15"/>
            <p:cNvSpPr>
              <a:spLocks/>
            </p:cNvSpPr>
            <p:nvPr/>
          </p:nvSpPr>
          <p:spPr bwMode="hidden">
            <a:xfrm>
              <a:off x="0" y="4032"/>
              <a:ext cx="5760" cy="336"/>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16" name="Freeform 16"/>
            <p:cNvSpPr>
              <a:spLocks/>
            </p:cNvSpPr>
            <p:nvPr/>
          </p:nvSpPr>
          <p:spPr bwMode="hidden">
            <a:xfrm>
              <a:off x="0" y="0"/>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17"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18"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19" name="Freeform 19"/>
            <p:cNvSpPr>
              <a:spLocks/>
            </p:cNvSpPr>
            <p:nvPr/>
          </p:nvSpPr>
          <p:spPr bwMode="hidden">
            <a:xfrm>
              <a:off x="2932" y="1728"/>
              <a:ext cx="2828" cy="2366"/>
            </a:xfrm>
            <a:custGeom>
              <a:avLst/>
              <a:gdLst>
                <a:gd name="T0" fmla="*/ 1814 w 2828"/>
                <a:gd name="T1" fmla="*/ 606 h 2366"/>
                <a:gd name="T2" fmla="*/ 1615 w 2828"/>
                <a:gd name="T3" fmla="*/ 252 h 2366"/>
                <a:gd name="T4" fmla="*/ 1345 w 2828"/>
                <a:gd name="T5" fmla="*/ 132 h 2366"/>
                <a:gd name="T6" fmla="*/ 1381 w 2828"/>
                <a:gd name="T7" fmla="*/ 492 h 2366"/>
                <a:gd name="T8" fmla="*/ 955 w 2828"/>
                <a:gd name="T9" fmla="*/ 221 h 2366"/>
                <a:gd name="T10" fmla="*/ 877 w 2828"/>
                <a:gd name="T11" fmla="*/ 161 h 2366"/>
                <a:gd name="T12" fmla="*/ 841 w 2828"/>
                <a:gd name="T13" fmla="*/ 167 h 2366"/>
                <a:gd name="T14" fmla="*/ 720 w 2828"/>
                <a:gd name="T15" fmla="*/ 161 h 2366"/>
                <a:gd name="T16" fmla="*/ 613 w 2828"/>
                <a:gd name="T17" fmla="*/ 144 h 2366"/>
                <a:gd name="T18" fmla="*/ 492 w 2828"/>
                <a:gd name="T19" fmla="*/ 161 h 2366"/>
                <a:gd name="T20" fmla="*/ 432 w 2828"/>
                <a:gd name="T21" fmla="*/ 150 h 2366"/>
                <a:gd name="T22" fmla="*/ 342 w 2828"/>
                <a:gd name="T23" fmla="*/ 138 h 2366"/>
                <a:gd name="T24" fmla="*/ 246 w 2828"/>
                <a:gd name="T25" fmla="*/ 126 h 2366"/>
                <a:gd name="T26" fmla="*/ 174 w 2828"/>
                <a:gd name="T27" fmla="*/ 114 h 2366"/>
                <a:gd name="T28" fmla="*/ 216 w 2828"/>
                <a:gd name="T29" fmla="*/ 240 h 2366"/>
                <a:gd name="T30" fmla="*/ 607 w 2828"/>
                <a:gd name="T31" fmla="*/ 588 h 2366"/>
                <a:gd name="T32" fmla="*/ 1177 w 2828"/>
                <a:gd name="T33" fmla="*/ 817 h 2366"/>
                <a:gd name="T34" fmla="*/ 972 w 2828"/>
                <a:gd name="T35" fmla="*/ 871 h 2366"/>
                <a:gd name="T36" fmla="*/ 492 w 2828"/>
                <a:gd name="T37" fmla="*/ 1111 h 2366"/>
                <a:gd name="T38" fmla="*/ 276 w 2828"/>
                <a:gd name="T39" fmla="*/ 1441 h 2366"/>
                <a:gd name="T40" fmla="*/ 42 w 2828"/>
                <a:gd name="T41" fmla="*/ 1441 h 2366"/>
                <a:gd name="T42" fmla="*/ 367 w 2828"/>
                <a:gd name="T43" fmla="*/ 1585 h 2366"/>
                <a:gd name="T44" fmla="*/ 949 w 2828"/>
                <a:gd name="T45" fmla="*/ 1712 h 2366"/>
                <a:gd name="T46" fmla="*/ 1519 w 2828"/>
                <a:gd name="T47" fmla="*/ 1537 h 2366"/>
                <a:gd name="T48" fmla="*/ 1735 w 2828"/>
                <a:gd name="T49" fmla="*/ 1513 h 2366"/>
                <a:gd name="T50" fmla="*/ 1723 w 2828"/>
                <a:gd name="T51" fmla="*/ 1802 h 2366"/>
                <a:gd name="T52" fmla="*/ 2042 w 2828"/>
                <a:gd name="T53" fmla="*/ 2229 h 2366"/>
                <a:gd name="T54" fmla="*/ 2191 w 2828"/>
                <a:gd name="T55" fmla="*/ 2133 h 2366"/>
                <a:gd name="T56" fmla="*/ 2270 w 2828"/>
                <a:gd name="T57" fmla="*/ 1970 h 2366"/>
                <a:gd name="T58" fmla="*/ 2233 w 2828"/>
                <a:gd name="T59" fmla="*/ 1573 h 2366"/>
                <a:gd name="T60" fmla="*/ 2294 w 2828"/>
                <a:gd name="T61" fmla="*/ 1483 h 2366"/>
                <a:gd name="T62" fmla="*/ 2588 w 2828"/>
                <a:gd name="T63" fmla="*/ 1688 h 2366"/>
                <a:gd name="T64" fmla="*/ 2695 w 2828"/>
                <a:gd name="T65" fmla="*/ 1682 h 2366"/>
                <a:gd name="T66" fmla="*/ 2588 w 2828"/>
                <a:gd name="T67" fmla="*/ 1543 h 2366"/>
                <a:gd name="T68" fmla="*/ 2510 w 2828"/>
                <a:gd name="T69" fmla="*/ 1357 h 2366"/>
                <a:gd name="T70" fmla="*/ 2354 w 2828"/>
                <a:gd name="T71" fmla="*/ 1184 h 2366"/>
                <a:gd name="T72" fmla="*/ 2102 w 2828"/>
                <a:gd name="T73" fmla="*/ 931 h 2366"/>
                <a:gd name="T74" fmla="*/ 2137 w 2828"/>
                <a:gd name="T75" fmla="*/ 907 h 2366"/>
                <a:gd name="T76" fmla="*/ 2215 w 2828"/>
                <a:gd name="T77" fmla="*/ 871 h 2366"/>
                <a:gd name="T78" fmla="*/ 2324 w 2828"/>
                <a:gd name="T79" fmla="*/ 817 h 2366"/>
                <a:gd name="T80" fmla="*/ 2372 w 2828"/>
                <a:gd name="T81" fmla="*/ 787 h 2366"/>
                <a:gd name="T82" fmla="*/ 2078 w 2828"/>
                <a:gd name="T83" fmla="*/ 865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20" name="Freeform 20"/>
            <p:cNvSpPr>
              <a:spLocks/>
            </p:cNvSpPr>
            <p:nvPr/>
          </p:nvSpPr>
          <p:spPr bwMode="hidden">
            <a:xfrm>
              <a:off x="3160" y="1860"/>
              <a:ext cx="2162" cy="1934"/>
            </a:xfrm>
            <a:custGeom>
              <a:avLst/>
              <a:gdLst>
                <a:gd name="T0" fmla="*/ 1842 w 2153"/>
                <a:gd name="T1" fmla="*/ 851 h 1930"/>
                <a:gd name="T2" fmla="*/ 1937 w 2153"/>
                <a:gd name="T3" fmla="*/ 1019 h 1930"/>
                <a:gd name="T4" fmla="*/ 2051 w 2153"/>
                <a:gd name="T5" fmla="*/ 1168 h 1930"/>
                <a:gd name="T6" fmla="*/ 2117 w 2153"/>
                <a:gd name="T7" fmla="*/ 1246 h 1930"/>
                <a:gd name="T8" fmla="*/ 2153 w 2153"/>
                <a:gd name="T9" fmla="*/ 1294 h 1930"/>
                <a:gd name="T10" fmla="*/ 1889 w 2153"/>
                <a:gd name="T11" fmla="*/ 977 h 1930"/>
                <a:gd name="T12" fmla="*/ 1860 w 2153"/>
                <a:gd name="T13" fmla="*/ 929 h 1930"/>
                <a:gd name="T14" fmla="*/ 1782 w 2153"/>
                <a:gd name="T15" fmla="*/ 1240 h 1930"/>
                <a:gd name="T16" fmla="*/ 1770 w 2153"/>
                <a:gd name="T17" fmla="*/ 1486 h 1930"/>
                <a:gd name="T18" fmla="*/ 1818 w 2153"/>
                <a:gd name="T19" fmla="*/ 1906 h 1930"/>
                <a:gd name="T20" fmla="*/ 1788 w 2153"/>
                <a:gd name="T21" fmla="*/ 1930 h 1930"/>
                <a:gd name="T22" fmla="*/ 1746 w 2153"/>
                <a:gd name="T23" fmla="*/ 1534 h 1930"/>
                <a:gd name="T24" fmla="*/ 1728 w 2153"/>
                <a:gd name="T25" fmla="*/ 1288 h 1930"/>
                <a:gd name="T26" fmla="*/ 1764 w 2153"/>
                <a:gd name="T27" fmla="*/ 1085 h 1930"/>
                <a:gd name="T28" fmla="*/ 1770 w 2153"/>
                <a:gd name="T29" fmla="*/ 875 h 1930"/>
                <a:gd name="T30" fmla="*/ 1268 w 2153"/>
                <a:gd name="T31" fmla="*/ 1007 h 1930"/>
                <a:gd name="T32" fmla="*/ 825 w 2153"/>
                <a:gd name="T33" fmla="*/ 1132 h 1930"/>
                <a:gd name="T34" fmla="*/ 323 w 2153"/>
                <a:gd name="T35" fmla="*/ 1312 h 1930"/>
                <a:gd name="T36" fmla="*/ 18 w 2153"/>
                <a:gd name="T37" fmla="*/ 1420 h 1930"/>
                <a:gd name="T38" fmla="*/ 311 w 2153"/>
                <a:gd name="T39" fmla="*/ 1282 h 1930"/>
                <a:gd name="T40" fmla="*/ 682 w 2153"/>
                <a:gd name="T41" fmla="*/ 1144 h 1930"/>
                <a:gd name="T42" fmla="*/ 1022 w 2153"/>
                <a:gd name="T43" fmla="*/ 1037 h 1930"/>
                <a:gd name="T44" fmla="*/ 1411 w 2153"/>
                <a:gd name="T45" fmla="*/ 929 h 1930"/>
                <a:gd name="T46" fmla="*/ 1692 w 2153"/>
                <a:gd name="T47" fmla="*/ 815 h 1930"/>
                <a:gd name="T48" fmla="*/ 1333 w 2153"/>
                <a:gd name="T49" fmla="*/ 623 h 1930"/>
                <a:gd name="T50" fmla="*/ 861 w 2153"/>
                <a:gd name="T51" fmla="*/ 515 h 1930"/>
                <a:gd name="T52" fmla="*/ 227 w 2153"/>
                <a:gd name="T53" fmla="*/ 161 h 1930"/>
                <a:gd name="T54" fmla="*/ 0 w 2153"/>
                <a:gd name="T55" fmla="*/ 83 h 1930"/>
                <a:gd name="T56" fmla="*/ 329 w 2153"/>
                <a:gd name="T57" fmla="*/ 179 h 1930"/>
                <a:gd name="T58" fmla="*/ 712 w 2153"/>
                <a:gd name="T59" fmla="*/ 383 h 1930"/>
                <a:gd name="T60" fmla="*/ 933 w 2153"/>
                <a:gd name="T61" fmla="*/ 491 h 1930"/>
                <a:gd name="T62" fmla="*/ 1351 w 2153"/>
                <a:gd name="T63" fmla="*/ 593 h 1930"/>
                <a:gd name="T64" fmla="*/ 1650 w 2153"/>
                <a:gd name="T65" fmla="*/ 743 h 1930"/>
                <a:gd name="T66" fmla="*/ 1423 w 2153"/>
                <a:gd name="T67" fmla="*/ 461 h 1930"/>
                <a:gd name="T68" fmla="*/ 1286 w 2153"/>
                <a:gd name="T69" fmla="*/ 191 h 1930"/>
                <a:gd name="T70" fmla="*/ 1154 w 2153"/>
                <a:gd name="T71" fmla="*/ 0 h 1930"/>
                <a:gd name="T72" fmla="*/ 1339 w 2153"/>
                <a:gd name="T73" fmla="*/ 215 h 1930"/>
                <a:gd name="T74" fmla="*/ 1489 w 2153"/>
                <a:gd name="T75" fmla="*/ 485 h 1930"/>
                <a:gd name="T76" fmla="*/ 1746 w 2153"/>
                <a:gd name="T77" fmla="*/ 803 h 1930"/>
                <a:gd name="T78" fmla="*/ 1842 w 2153"/>
                <a:gd name="T79" fmla="*/ 851 h 1930"/>
                <a:gd name="T80" fmla="*/ 1842 w 2153"/>
                <a:gd name="T81" fmla="*/ 851 h 1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grpSp>
      <p:sp>
        <p:nvSpPr>
          <p:cNvPr id="153621" name="Rectangle 21"/>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smtClean="0"/>
              <a:t>Click to edit Master title style</a:t>
            </a:r>
          </a:p>
        </p:txBody>
      </p:sp>
      <p:sp>
        <p:nvSpPr>
          <p:cNvPr id="153622" name="Rectangle 22"/>
          <p:cNvSpPr>
            <a:spLocks noGrp="1" noChangeArrowheads="1"/>
          </p:cNvSpPr>
          <p:nvPr>
            <p:ph type="body" idx="1"/>
          </p:nvPr>
        </p:nvSpPr>
        <p:spPr bwMode="auto">
          <a:xfrm>
            <a:off x="457200" y="1600206"/>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
        <p:nvSpPr>
          <p:cNvPr id="153623" name="Rectangle 23"/>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ffectLst>
                  <a:outerShdw blurRad="38100" dist="38100" dir="2700000" algn="tl">
                    <a:srgbClr val="000000"/>
                  </a:outerShdw>
                </a:effectLst>
              </a:defRPr>
            </a:lvl1pPr>
          </a:lstStyle>
          <a:p>
            <a:pPr fontAlgn="base">
              <a:spcBef>
                <a:spcPct val="0"/>
              </a:spcBef>
              <a:spcAft>
                <a:spcPct val="0"/>
              </a:spcAft>
            </a:pPr>
            <a:fld id="{D20EE78F-6D88-4752-B076-142CFEEE7455}" type="datetimeFigureOut">
              <a:rPr lang="el-GR">
                <a:solidFill>
                  <a:srgbClr val="FFFFFF"/>
                </a:solidFill>
              </a:rPr>
              <a:pPr fontAlgn="base">
                <a:spcBef>
                  <a:spcPct val="0"/>
                </a:spcBef>
                <a:spcAft>
                  <a:spcPct val="0"/>
                </a:spcAft>
              </a:pPr>
              <a:t>02/12/2015</a:t>
            </a:fld>
            <a:endParaRPr lang="el-GR">
              <a:solidFill>
                <a:srgbClr val="FFFFFF"/>
              </a:solidFill>
            </a:endParaRPr>
          </a:p>
        </p:txBody>
      </p:sp>
      <p:sp>
        <p:nvSpPr>
          <p:cNvPr id="153624" name="Rectangle 2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ffectLst>
                  <a:outerShdw blurRad="38100" dist="38100" dir="2700000" algn="tl">
                    <a:srgbClr val="000000"/>
                  </a:outerShdw>
                </a:effectLst>
              </a:defRPr>
            </a:lvl1pPr>
          </a:lstStyle>
          <a:p>
            <a:pPr fontAlgn="base">
              <a:spcBef>
                <a:spcPct val="0"/>
              </a:spcBef>
              <a:spcAft>
                <a:spcPct val="0"/>
              </a:spcAft>
            </a:pPr>
            <a:endParaRPr lang="el-GR">
              <a:solidFill>
                <a:srgbClr val="FFFFFF"/>
              </a:solidFill>
            </a:endParaRPr>
          </a:p>
        </p:txBody>
      </p:sp>
      <p:sp>
        <p:nvSpPr>
          <p:cNvPr id="153625" name="Rectangle 25"/>
          <p:cNvSpPr>
            <a:spLocks noGrp="1" noChangeArrowheads="1"/>
          </p:cNvSpPr>
          <p:nvPr>
            <p:ph type="sldNum" sz="quarter" idx="4"/>
          </p:nvPr>
        </p:nvSpPr>
        <p:spPr bwMode="auto">
          <a:xfrm>
            <a:off x="6553201"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effectLst>
                  <a:outerShdw blurRad="38100" dist="38100" dir="2700000" algn="tl">
                    <a:srgbClr val="000000"/>
                  </a:outerShdw>
                </a:effectLst>
              </a:defRPr>
            </a:lvl1pPr>
          </a:lstStyle>
          <a:p>
            <a:pPr fontAlgn="base">
              <a:spcBef>
                <a:spcPct val="0"/>
              </a:spcBef>
              <a:spcAft>
                <a:spcPct val="0"/>
              </a:spcAft>
            </a:pPr>
            <a:fld id="{F7DA0D5C-D4AF-4EF4-B9EE-36DEC7051334}" type="slidenum">
              <a:rPr lang="el-GR">
                <a:solidFill>
                  <a:srgbClr val="FFFFFF"/>
                </a:solidFill>
              </a:rPr>
              <a:pPr fontAlgn="base">
                <a:spcBef>
                  <a:spcPct val="0"/>
                </a:spcBef>
                <a:spcAft>
                  <a:spcPct val="0"/>
                </a:spcAft>
              </a:pPr>
              <a:t>‹#›</a:t>
            </a:fld>
            <a:endParaRPr lang="el-GR">
              <a:solidFill>
                <a:srgbClr val="FFFFFF"/>
              </a:solidFill>
            </a:endParaRPr>
          </a:p>
        </p:txBody>
      </p:sp>
    </p:spTree>
    <p:extLst>
      <p:ext uri="{BB962C8B-B14F-4D97-AF65-F5344CB8AC3E}">
        <p14:creationId xmlns:p14="http://schemas.microsoft.com/office/powerpoint/2010/main" xmlns="" val="3914712942"/>
      </p:ext>
    </p:extLst>
  </p:cSld>
  <p:clrMap bg1="dk2" tx1="lt1" bg2="dk1"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iming>
    <p:tnLst>
      <p:par>
        <p:cTn id="1" dur="indefinite" restart="never" nodeType="tmRoot"/>
      </p:par>
    </p:tnLst>
  </p:timing>
  <p:txStyles>
    <p:title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fontAlgn="base">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6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folHlink"/>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tx1"/>
        </a:buClr>
        <a:buSzPct val="6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327" y="5105400"/>
            <a:ext cx="8230553"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l-GR" smtClean="0"/>
              <a:t>Click to edit Master title style</a:t>
            </a:r>
          </a:p>
        </p:txBody>
      </p:sp>
      <p:sp>
        <p:nvSpPr>
          <p:cNvPr id="1027" name="Text Placeholder 2"/>
          <p:cNvSpPr>
            <a:spLocks noGrp="1"/>
          </p:cNvSpPr>
          <p:nvPr>
            <p:ph type="body" idx="1"/>
          </p:nvPr>
        </p:nvSpPr>
        <p:spPr bwMode="auto">
          <a:xfrm>
            <a:off x="970612" y="685800"/>
            <a:ext cx="771726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
        <p:nvSpPr>
          <p:cNvPr id="4" name="Date Placeholder 3"/>
          <p:cNvSpPr>
            <a:spLocks noGrp="1"/>
          </p:cNvSpPr>
          <p:nvPr>
            <p:ph type="dt" sz="half" idx="2"/>
          </p:nvPr>
        </p:nvSpPr>
        <p:spPr>
          <a:xfrm>
            <a:off x="457327" y="6356365"/>
            <a:ext cx="2132965" cy="365125"/>
          </a:xfrm>
          <a:prstGeom prst="rect">
            <a:avLst/>
          </a:prstGeom>
        </p:spPr>
        <p:txBody>
          <a:bodyPr vert="horz" lIns="91440" tIns="45720" rIns="91440" bIns="45720" rtlCol="0" anchor="ctr"/>
          <a:lstStyle>
            <a:lvl1pPr algn="l" fontAlgn="auto">
              <a:spcBef>
                <a:spcPts val="0"/>
              </a:spcBef>
              <a:spcAft>
                <a:spcPts val="0"/>
              </a:spcAft>
              <a:defRPr sz="1200">
                <a:solidFill>
                  <a:srgbClr val="8C8C8C"/>
                </a:solidFill>
                <a:latin typeface="+mn-lt"/>
                <a:cs typeface="+mn-cs"/>
              </a:defRPr>
            </a:lvl1pPr>
          </a:lstStyle>
          <a:p>
            <a:pPr>
              <a:defRPr/>
            </a:pPr>
            <a:fld id="{44DED75C-0576-4D19-9A33-F7A178658887}" type="datetimeFigureOut">
              <a:rPr lang="en-US"/>
              <a:pPr>
                <a:defRPr/>
              </a:pPr>
              <a:t>12/2/2015</a:t>
            </a:fld>
            <a:endParaRPr dirty="0"/>
          </a:p>
        </p:txBody>
      </p:sp>
      <p:sp>
        <p:nvSpPr>
          <p:cNvPr id="5" name="Footer Placeholder 4"/>
          <p:cNvSpPr>
            <a:spLocks noGrp="1"/>
          </p:cNvSpPr>
          <p:nvPr>
            <p:ph type="ftr" sz="quarter" idx="3"/>
          </p:nvPr>
        </p:nvSpPr>
        <p:spPr>
          <a:xfrm>
            <a:off x="3123823" y="6356365"/>
            <a:ext cx="2896354" cy="365125"/>
          </a:xfrm>
          <a:prstGeom prst="rect">
            <a:avLst/>
          </a:prstGeom>
        </p:spPr>
        <p:txBody>
          <a:bodyPr vert="horz" lIns="91440" tIns="45720" rIns="91440" bIns="45720" rtlCol="0" anchor="ctr"/>
          <a:lstStyle>
            <a:lvl1pPr algn="ctr" fontAlgn="auto">
              <a:spcBef>
                <a:spcPts val="0"/>
              </a:spcBef>
              <a:spcAft>
                <a:spcPts val="0"/>
              </a:spcAft>
              <a:defRPr sz="1200">
                <a:solidFill>
                  <a:srgbClr val="8C8C8C"/>
                </a:solidFill>
                <a:latin typeface="+mn-lt"/>
                <a:cs typeface="+mn-cs"/>
              </a:defRPr>
            </a:lvl1pPr>
          </a:lstStyle>
          <a:p>
            <a:pPr>
              <a:defRPr/>
            </a:pPr>
            <a:endParaRPr dirty="0"/>
          </a:p>
        </p:txBody>
      </p:sp>
      <p:sp>
        <p:nvSpPr>
          <p:cNvPr id="6" name="Slide Number Placeholder 5"/>
          <p:cNvSpPr>
            <a:spLocks noGrp="1"/>
          </p:cNvSpPr>
          <p:nvPr>
            <p:ph type="sldNum" sz="quarter" idx="4"/>
          </p:nvPr>
        </p:nvSpPr>
        <p:spPr>
          <a:xfrm>
            <a:off x="6553717" y="6356365"/>
            <a:ext cx="2132964" cy="365125"/>
          </a:xfrm>
          <a:prstGeom prst="rect">
            <a:avLst/>
          </a:prstGeom>
        </p:spPr>
        <p:txBody>
          <a:bodyPr vert="horz" lIns="91440" tIns="45720" rIns="91440" bIns="45720" rtlCol="0" anchor="ctr"/>
          <a:lstStyle>
            <a:lvl1pPr algn="r" fontAlgn="auto">
              <a:spcBef>
                <a:spcPts val="0"/>
              </a:spcBef>
              <a:spcAft>
                <a:spcPts val="0"/>
              </a:spcAft>
              <a:defRPr sz="1200">
                <a:solidFill>
                  <a:srgbClr val="8C8C8C"/>
                </a:solidFill>
                <a:latin typeface="+mn-lt"/>
                <a:cs typeface="+mn-cs"/>
              </a:defRPr>
            </a:lvl1pPr>
          </a:lstStyle>
          <a:p>
            <a:pPr>
              <a:defRPr/>
            </a:pPr>
            <a:fld id="{0739C5A4-124A-434C-A8CF-845FCC0E05A6}" type="slidenum">
              <a:rPr/>
              <a:pPr>
                <a:defRPr/>
              </a:pPr>
              <a:t>‹#›</a:t>
            </a:fld>
            <a:endParaRPr dirty="0"/>
          </a:p>
        </p:txBody>
      </p:sp>
    </p:spTree>
    <p:extLst>
      <p:ext uri="{BB962C8B-B14F-4D97-AF65-F5344CB8AC3E}">
        <p14:creationId xmlns:p14="http://schemas.microsoft.com/office/powerpoint/2010/main" xmlns="" val="26146002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timing>
    <p:tnLst>
      <p:par>
        <p:cTn id="1" dur="indefinite" restart="never" nodeType="tmRoot"/>
      </p:par>
    </p:tnLst>
  </p:timing>
  <p:txStyles>
    <p:titleStyle>
      <a:lvl1pPr algn="l" rtl="0" eaLnBrk="0" fontAlgn="base" hangingPunct="0">
        <a:lnSpc>
          <a:spcPct val="80000"/>
        </a:lnSpc>
        <a:spcBef>
          <a:spcPct val="0"/>
        </a:spcBef>
        <a:spcAft>
          <a:spcPct val="0"/>
        </a:spcAft>
        <a:defRPr sz="3600" kern="1200">
          <a:solidFill>
            <a:schemeClr val="accent1"/>
          </a:solidFill>
          <a:latin typeface="+mj-lt"/>
          <a:ea typeface="+mj-ea"/>
          <a:cs typeface="+mj-cs"/>
        </a:defRPr>
      </a:lvl1pPr>
      <a:lvl2pPr algn="l" rtl="0" eaLnBrk="0" fontAlgn="base" hangingPunct="0">
        <a:lnSpc>
          <a:spcPct val="80000"/>
        </a:lnSpc>
        <a:spcBef>
          <a:spcPct val="0"/>
        </a:spcBef>
        <a:spcAft>
          <a:spcPct val="0"/>
        </a:spcAft>
        <a:defRPr sz="3600">
          <a:solidFill>
            <a:schemeClr val="accent1"/>
          </a:solidFill>
          <a:latin typeface="Corbel" pitchFamily="34" charset="0"/>
        </a:defRPr>
      </a:lvl2pPr>
      <a:lvl3pPr algn="l" rtl="0" eaLnBrk="0" fontAlgn="base" hangingPunct="0">
        <a:lnSpc>
          <a:spcPct val="80000"/>
        </a:lnSpc>
        <a:spcBef>
          <a:spcPct val="0"/>
        </a:spcBef>
        <a:spcAft>
          <a:spcPct val="0"/>
        </a:spcAft>
        <a:defRPr sz="3600">
          <a:solidFill>
            <a:schemeClr val="accent1"/>
          </a:solidFill>
          <a:latin typeface="Corbel" pitchFamily="34" charset="0"/>
        </a:defRPr>
      </a:lvl3pPr>
      <a:lvl4pPr algn="l" rtl="0" eaLnBrk="0" fontAlgn="base" hangingPunct="0">
        <a:lnSpc>
          <a:spcPct val="80000"/>
        </a:lnSpc>
        <a:spcBef>
          <a:spcPct val="0"/>
        </a:spcBef>
        <a:spcAft>
          <a:spcPct val="0"/>
        </a:spcAft>
        <a:defRPr sz="3600">
          <a:solidFill>
            <a:schemeClr val="accent1"/>
          </a:solidFill>
          <a:latin typeface="Corbel" pitchFamily="34" charset="0"/>
        </a:defRPr>
      </a:lvl4pPr>
      <a:lvl5pPr algn="l" rtl="0" eaLnBrk="0" fontAlgn="base" hangingPunct="0">
        <a:lnSpc>
          <a:spcPct val="80000"/>
        </a:lnSpc>
        <a:spcBef>
          <a:spcPct val="0"/>
        </a:spcBef>
        <a:spcAft>
          <a:spcPct val="0"/>
        </a:spcAft>
        <a:defRPr sz="3600">
          <a:solidFill>
            <a:schemeClr val="accent1"/>
          </a:solidFill>
          <a:latin typeface="Corbel" pitchFamily="34" charset="0"/>
        </a:defRPr>
      </a:lvl5pPr>
      <a:lvl6pPr marL="457200" algn="l" rtl="0" fontAlgn="base">
        <a:lnSpc>
          <a:spcPct val="80000"/>
        </a:lnSpc>
        <a:spcBef>
          <a:spcPct val="0"/>
        </a:spcBef>
        <a:spcAft>
          <a:spcPct val="0"/>
        </a:spcAft>
        <a:defRPr sz="3600">
          <a:solidFill>
            <a:schemeClr val="accent1"/>
          </a:solidFill>
          <a:latin typeface="Corbel" pitchFamily="34" charset="0"/>
        </a:defRPr>
      </a:lvl6pPr>
      <a:lvl7pPr marL="914400" algn="l" rtl="0" fontAlgn="base">
        <a:lnSpc>
          <a:spcPct val="80000"/>
        </a:lnSpc>
        <a:spcBef>
          <a:spcPct val="0"/>
        </a:spcBef>
        <a:spcAft>
          <a:spcPct val="0"/>
        </a:spcAft>
        <a:defRPr sz="3600">
          <a:solidFill>
            <a:schemeClr val="accent1"/>
          </a:solidFill>
          <a:latin typeface="Corbel" pitchFamily="34" charset="0"/>
        </a:defRPr>
      </a:lvl7pPr>
      <a:lvl8pPr marL="1371600" algn="l" rtl="0" fontAlgn="base">
        <a:lnSpc>
          <a:spcPct val="80000"/>
        </a:lnSpc>
        <a:spcBef>
          <a:spcPct val="0"/>
        </a:spcBef>
        <a:spcAft>
          <a:spcPct val="0"/>
        </a:spcAft>
        <a:defRPr sz="3600">
          <a:solidFill>
            <a:schemeClr val="accent1"/>
          </a:solidFill>
          <a:latin typeface="Corbel" pitchFamily="34" charset="0"/>
        </a:defRPr>
      </a:lvl8pPr>
      <a:lvl9pPr marL="1828800" algn="l" rtl="0" fontAlgn="base">
        <a:lnSpc>
          <a:spcPct val="80000"/>
        </a:lnSpc>
        <a:spcBef>
          <a:spcPct val="0"/>
        </a:spcBef>
        <a:spcAft>
          <a:spcPct val="0"/>
        </a:spcAft>
        <a:defRPr sz="3600">
          <a:solidFill>
            <a:schemeClr val="accent1"/>
          </a:solidFill>
          <a:latin typeface="Corbel" pitchFamily="34" charset="0"/>
        </a:defRPr>
      </a:lvl9pPr>
    </p:titleStyle>
    <p:bodyStyle>
      <a:lvl1pPr marL="228600" indent="-228600" algn="l" rtl="0" eaLnBrk="0" fontAlgn="base" hangingPunct="0">
        <a:lnSpc>
          <a:spcPct val="90000"/>
        </a:lnSpc>
        <a:spcBef>
          <a:spcPts val="1800"/>
        </a:spcBef>
        <a:spcAft>
          <a:spcPct val="0"/>
        </a:spcAft>
        <a:buClr>
          <a:schemeClr val="tx1"/>
        </a:buClr>
        <a:buSzPct val="80000"/>
        <a:buFont typeface="Arial" charset="0"/>
        <a:buChar char="•"/>
        <a:defRPr sz="2800" kern="1200">
          <a:solidFill>
            <a:schemeClr val="tx1"/>
          </a:solidFill>
          <a:latin typeface="+mn-lt"/>
          <a:ea typeface="+mn-ea"/>
          <a:cs typeface="+mn-cs"/>
        </a:defRPr>
      </a:lvl1pPr>
      <a:lvl2pPr marL="615950" indent="-285750" algn="l" rtl="0" eaLnBrk="0" fontAlgn="base" hangingPunct="0">
        <a:lnSpc>
          <a:spcPct val="90000"/>
        </a:lnSpc>
        <a:spcBef>
          <a:spcPts val="600"/>
        </a:spcBef>
        <a:spcAft>
          <a:spcPct val="0"/>
        </a:spcAft>
        <a:buSzPct val="80000"/>
        <a:buFont typeface="Corbel" pitchFamily="34" charset="0"/>
        <a:buChar char="–"/>
        <a:defRPr sz="2400" kern="1200">
          <a:solidFill>
            <a:schemeClr val="tx1"/>
          </a:solidFill>
          <a:latin typeface="+mn-lt"/>
          <a:ea typeface="+mn-ea"/>
          <a:cs typeface="+mn-cs"/>
        </a:defRPr>
      </a:lvl2pPr>
      <a:lvl3pPr marL="995363" indent="-228600" algn="l" rtl="0" eaLnBrk="0" fontAlgn="base" hangingPunct="0">
        <a:lnSpc>
          <a:spcPct val="90000"/>
        </a:lnSpc>
        <a:spcBef>
          <a:spcPts val="600"/>
        </a:spcBef>
        <a:spcAft>
          <a:spcPct val="0"/>
        </a:spcAft>
        <a:buClr>
          <a:schemeClr val="tx1"/>
        </a:buClr>
        <a:buSzPct val="80000"/>
        <a:buFont typeface="Arial" charset="0"/>
        <a:buChar char="•"/>
        <a:defRPr sz="2000" kern="1200">
          <a:solidFill>
            <a:schemeClr val="tx1"/>
          </a:solidFill>
          <a:latin typeface="+mn-lt"/>
          <a:ea typeface="+mn-ea"/>
          <a:cs typeface="+mn-cs"/>
        </a:defRPr>
      </a:lvl3pPr>
      <a:lvl4pPr marL="1379538" indent="-282575" algn="l" rtl="0" eaLnBrk="0" fontAlgn="base" hangingPunct="0">
        <a:lnSpc>
          <a:spcPct val="90000"/>
        </a:lnSpc>
        <a:spcBef>
          <a:spcPts val="600"/>
        </a:spcBef>
        <a:spcAft>
          <a:spcPct val="0"/>
        </a:spcAft>
        <a:buFont typeface="Corbel" pitchFamily="34" charset="0"/>
        <a:buChar char="–"/>
        <a:defRPr kern="1200">
          <a:solidFill>
            <a:schemeClr val="tx1"/>
          </a:solidFill>
          <a:latin typeface="+mn-lt"/>
          <a:ea typeface="+mn-ea"/>
          <a:cs typeface="+mn-cs"/>
        </a:defRPr>
      </a:lvl4pPr>
      <a:lvl5pPr marL="1763713" indent="-228600" algn="l" rtl="0" eaLnBrk="0" fontAlgn="base" hangingPunct="0">
        <a:lnSpc>
          <a:spcPct val="90000"/>
        </a:lnSpc>
        <a:spcBef>
          <a:spcPts val="600"/>
        </a:spcBef>
        <a:spcAft>
          <a:spcPct val="0"/>
        </a:spcAft>
        <a:buClr>
          <a:schemeClr val="tx1"/>
        </a:buClr>
        <a:buSzPct val="80000"/>
        <a:buFont typeface="Arial" charset="0"/>
        <a:buChar char="•"/>
        <a:defRPr kern="1200">
          <a:solidFill>
            <a:schemeClr val="tx1"/>
          </a:solidFill>
          <a:latin typeface="+mn-lt"/>
          <a:ea typeface="+mn-ea"/>
          <a:cs typeface="+mn-cs"/>
        </a:defRPr>
      </a:lvl5pPr>
      <a:lvl6pPr marL="2148840"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6pPr>
      <a:lvl7pPr marL="2532888"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7pPr>
      <a:lvl8pPr marL="2916936"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8pPr>
      <a:lvl9pPr marL="3300984"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53602" name="Group 2"/>
          <p:cNvGrpSpPr>
            <a:grpSpLocks/>
          </p:cNvGrpSpPr>
          <p:nvPr/>
        </p:nvGrpSpPr>
        <p:grpSpPr bwMode="auto">
          <a:xfrm>
            <a:off x="0" y="0"/>
            <a:ext cx="9144000" cy="6934200"/>
            <a:chOff x="0" y="0"/>
            <a:chExt cx="5760" cy="4368"/>
          </a:xfrm>
        </p:grpSpPr>
        <p:sp>
          <p:nvSpPr>
            <p:cNvPr id="153603" name="Freeform 3"/>
            <p:cNvSpPr>
              <a:spLocks/>
            </p:cNvSpPr>
            <p:nvPr/>
          </p:nvSpPr>
          <p:spPr bwMode="hidden">
            <a:xfrm>
              <a:off x="0" y="2208"/>
              <a:ext cx="2515" cy="1970"/>
            </a:xfrm>
            <a:custGeom>
              <a:avLst/>
              <a:gdLst>
                <a:gd name="T0" fmla="*/ 744 w 2515"/>
                <a:gd name="T1" fmla="*/ 1669 h 1970"/>
                <a:gd name="T2" fmla="*/ 852 w 2515"/>
                <a:gd name="T3" fmla="*/ 1400 h 1970"/>
                <a:gd name="T4" fmla="*/ 876 w 2515"/>
                <a:gd name="T5" fmla="*/ 1171 h 1970"/>
                <a:gd name="T6" fmla="*/ 979 w 2515"/>
                <a:gd name="T7" fmla="*/ 1370 h 1970"/>
                <a:gd name="T8" fmla="*/ 1231 w 2515"/>
                <a:gd name="T9" fmla="*/ 1621 h 1970"/>
                <a:gd name="T10" fmla="*/ 1471 w 2515"/>
                <a:gd name="T11" fmla="*/ 1693 h 1970"/>
                <a:gd name="T12" fmla="*/ 1819 w 2515"/>
                <a:gd name="T13" fmla="*/ 1678 h 1970"/>
                <a:gd name="T14" fmla="*/ 1893 w 2515"/>
                <a:gd name="T15" fmla="*/ 1513 h 1970"/>
                <a:gd name="T16" fmla="*/ 1874 w 2515"/>
                <a:gd name="T17" fmla="*/ 1285 h 1970"/>
                <a:gd name="T18" fmla="*/ 1783 w 2515"/>
                <a:gd name="T19" fmla="*/ 967 h 1970"/>
                <a:gd name="T20" fmla="*/ 1289 w 2515"/>
                <a:gd name="T21" fmla="*/ 873 h 1970"/>
                <a:gd name="T22" fmla="*/ 1549 w 2515"/>
                <a:gd name="T23" fmla="*/ 745 h 1970"/>
                <a:gd name="T24" fmla="*/ 1753 w 2515"/>
                <a:gd name="T25" fmla="*/ 732 h 1970"/>
                <a:gd name="T26" fmla="*/ 2107 w 2515"/>
                <a:gd name="T27" fmla="*/ 618 h 1970"/>
                <a:gd name="T28" fmla="*/ 2377 w 2515"/>
                <a:gd name="T29" fmla="*/ 438 h 1970"/>
                <a:gd name="T30" fmla="*/ 2420 w 2515"/>
                <a:gd name="T31" fmla="*/ 343 h 1970"/>
                <a:gd name="T32" fmla="*/ 2077 w 2515"/>
                <a:gd name="T33" fmla="*/ 331 h 1970"/>
                <a:gd name="T34" fmla="*/ 1951 w 2515"/>
                <a:gd name="T35" fmla="*/ 301 h 1970"/>
                <a:gd name="T36" fmla="*/ 1645 w 2515"/>
                <a:gd name="T37" fmla="*/ 289 h 1970"/>
                <a:gd name="T38" fmla="*/ 1297 w 2515"/>
                <a:gd name="T39" fmla="*/ 408 h 1970"/>
                <a:gd name="T40" fmla="*/ 1308 w 2515"/>
                <a:gd name="T41" fmla="*/ 337 h 1970"/>
                <a:gd name="T42" fmla="*/ 1453 w 2515"/>
                <a:gd name="T43" fmla="*/ 168 h 1970"/>
                <a:gd name="T44" fmla="*/ 1477 w 2515"/>
                <a:gd name="T45" fmla="*/ 36 h 1970"/>
                <a:gd name="T46" fmla="*/ 1417 w 2515"/>
                <a:gd name="T47" fmla="*/ 24 h 1970"/>
                <a:gd name="T48" fmla="*/ 1189 w 2515"/>
                <a:gd name="T49" fmla="*/ 102 h 1970"/>
                <a:gd name="T50" fmla="*/ 1026 w 2515"/>
                <a:gd name="T51" fmla="*/ 144 h 1970"/>
                <a:gd name="T52" fmla="*/ 889 w 2515"/>
                <a:gd name="T53" fmla="*/ 331 h 1970"/>
                <a:gd name="T54" fmla="*/ 726 w 2515"/>
                <a:gd name="T55" fmla="*/ 480 h 1970"/>
                <a:gd name="T56" fmla="*/ 643 w 2515"/>
                <a:gd name="T57" fmla="*/ 540 h 1970"/>
                <a:gd name="T58" fmla="*/ 600 w 2515"/>
                <a:gd name="T59" fmla="*/ 516 h 1970"/>
                <a:gd name="T60" fmla="*/ 552 w 2515"/>
                <a:gd name="T61" fmla="*/ 486 h 1970"/>
                <a:gd name="T62" fmla="*/ 528 w 2515"/>
                <a:gd name="T63" fmla="*/ 462 h 1970"/>
                <a:gd name="T64" fmla="*/ 474 w 2515"/>
                <a:gd name="T65" fmla="*/ 426 h 1970"/>
                <a:gd name="T66" fmla="*/ 415 w 2515"/>
                <a:gd name="T67" fmla="*/ 390 h 1970"/>
                <a:gd name="T68" fmla="*/ 366 w 2515"/>
                <a:gd name="T69" fmla="*/ 366 h 1970"/>
                <a:gd name="T70" fmla="*/ 192 w 2515"/>
                <a:gd name="T71" fmla="*/ 234 h 1970"/>
                <a:gd name="T72" fmla="*/ 570 w 2515"/>
                <a:gd name="T73" fmla="*/ 564 h 1970"/>
                <a:gd name="T74" fmla="*/ 444 w 2515"/>
                <a:gd name="T75" fmla="*/ 732 h 1970"/>
                <a:gd name="T76" fmla="*/ 318 w 2515"/>
                <a:gd name="T77" fmla="*/ 787 h 1970"/>
                <a:gd name="T78" fmla="*/ 127 w 2515"/>
                <a:gd name="T79" fmla="*/ 853 h 1970"/>
                <a:gd name="T80" fmla="*/ 0 w 2515"/>
                <a:gd name="T81" fmla="*/ 1165 h 1970"/>
                <a:gd name="T82" fmla="*/ 372 w 2515"/>
                <a:gd name="T83" fmla="*/ 1015 h 1970"/>
                <a:gd name="T84" fmla="*/ 222 w 2515"/>
                <a:gd name="T85" fmla="*/ 1262 h 1970"/>
                <a:gd name="T86" fmla="*/ 139 w 2515"/>
                <a:gd name="T87" fmla="*/ 1459 h 1970"/>
                <a:gd name="T88" fmla="*/ 102 w 2515"/>
                <a:gd name="T89" fmla="*/ 1495 h 1970"/>
                <a:gd name="T90" fmla="*/ 84 w 2515"/>
                <a:gd name="T91" fmla="*/ 1519 h 1970"/>
                <a:gd name="T92" fmla="*/ 96 w 2515"/>
                <a:gd name="T93" fmla="*/ 1537 h 1970"/>
                <a:gd name="T94" fmla="*/ 127 w 2515"/>
                <a:gd name="T95" fmla="*/ 1567 h 1970"/>
                <a:gd name="T96" fmla="*/ 145 w 2515"/>
                <a:gd name="T97" fmla="*/ 1633 h 1970"/>
                <a:gd name="T98" fmla="*/ 156 w 2515"/>
                <a:gd name="T99" fmla="*/ 1693 h 1970"/>
                <a:gd name="T100" fmla="*/ 162 w 2515"/>
                <a:gd name="T101" fmla="*/ 1723 h 1970"/>
                <a:gd name="T102" fmla="*/ 216 w 2515"/>
                <a:gd name="T103" fmla="*/ 1802 h 1970"/>
                <a:gd name="T104" fmla="*/ 228 w 2515"/>
                <a:gd name="T105" fmla="*/ 1850 h 1970"/>
                <a:gd name="T106" fmla="*/ 240 w 2515"/>
                <a:gd name="T107" fmla="*/ 1904 h 1970"/>
                <a:gd name="T108" fmla="*/ 246 w 2515"/>
                <a:gd name="T109" fmla="*/ 1922 h 1970"/>
                <a:gd name="T110" fmla="*/ 258 w 2515"/>
                <a:gd name="T111" fmla="*/ 1970 h 1970"/>
                <a:gd name="T112" fmla="*/ 462 w 2515"/>
                <a:gd name="T113" fmla="*/ 1922 h 1970"/>
                <a:gd name="T114" fmla="*/ 624 w 2515"/>
                <a:gd name="T115" fmla="*/ 1778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04" name="Freeform 4"/>
            <p:cNvSpPr>
              <a:spLocks/>
            </p:cNvSpPr>
            <p:nvPr/>
          </p:nvSpPr>
          <p:spPr bwMode="hidden">
            <a:xfrm>
              <a:off x="0" y="2496"/>
              <a:ext cx="2112" cy="1604"/>
            </a:xfrm>
            <a:custGeom>
              <a:avLst/>
              <a:gdLst>
                <a:gd name="T0" fmla="*/ 580 w 2123"/>
                <a:gd name="T1" fmla="*/ 1043 h 1696"/>
                <a:gd name="T2" fmla="*/ 544 w 2123"/>
                <a:gd name="T3" fmla="*/ 683 h 1696"/>
                <a:gd name="T4" fmla="*/ 670 w 2123"/>
                <a:gd name="T5" fmla="*/ 395 h 1696"/>
                <a:gd name="T6" fmla="*/ 927 w 2123"/>
                <a:gd name="T7" fmla="*/ 587 h 1696"/>
                <a:gd name="T8" fmla="*/ 1214 w 2123"/>
                <a:gd name="T9" fmla="*/ 869 h 1696"/>
                <a:gd name="T10" fmla="*/ 1483 w 2123"/>
                <a:gd name="T11" fmla="*/ 1109 h 1696"/>
                <a:gd name="T12" fmla="*/ 1800 w 2123"/>
                <a:gd name="T13" fmla="*/ 1360 h 1696"/>
                <a:gd name="T14" fmla="*/ 1883 w 2123"/>
                <a:gd name="T15" fmla="*/ 1414 h 1696"/>
                <a:gd name="T16" fmla="*/ 1836 w 2123"/>
                <a:gd name="T17" fmla="*/ 1354 h 1696"/>
                <a:gd name="T18" fmla="*/ 1411 w 2123"/>
                <a:gd name="T19" fmla="*/ 1001 h 1696"/>
                <a:gd name="T20" fmla="*/ 1088 w 2123"/>
                <a:gd name="T21" fmla="*/ 683 h 1696"/>
                <a:gd name="T22" fmla="*/ 723 w 2123"/>
                <a:gd name="T23" fmla="*/ 329 h 1696"/>
                <a:gd name="T24" fmla="*/ 999 w 2123"/>
                <a:gd name="T25" fmla="*/ 311 h 1696"/>
                <a:gd name="T26" fmla="*/ 1286 w 2123"/>
                <a:gd name="T27" fmla="*/ 317 h 1696"/>
                <a:gd name="T28" fmla="*/ 1614 w 2123"/>
                <a:gd name="T29" fmla="*/ 269 h 1696"/>
                <a:gd name="T30" fmla="*/ 2123 w 2123"/>
                <a:gd name="T31" fmla="*/ 197 h 1696"/>
                <a:gd name="T32" fmla="*/ 2075 w 2123"/>
                <a:gd name="T33" fmla="*/ 173 h 1696"/>
                <a:gd name="T34" fmla="*/ 1543 w 2123"/>
                <a:gd name="T35" fmla="*/ 257 h 1696"/>
                <a:gd name="T36" fmla="*/ 1208 w 2123"/>
                <a:gd name="T37" fmla="*/ 275 h 1696"/>
                <a:gd name="T38" fmla="*/ 759 w 2123"/>
                <a:gd name="T39" fmla="*/ 257 h 1696"/>
                <a:gd name="T40" fmla="*/ 819 w 2123"/>
                <a:gd name="T41" fmla="*/ 227 h 1696"/>
                <a:gd name="T42" fmla="*/ 1142 w 2123"/>
                <a:gd name="T43" fmla="*/ 0 h 1696"/>
                <a:gd name="T44" fmla="*/ 1088 w 2123"/>
                <a:gd name="T45" fmla="*/ 30 h 1696"/>
                <a:gd name="T46" fmla="*/ 1010 w 2123"/>
                <a:gd name="T47" fmla="*/ 84 h 1696"/>
                <a:gd name="T48" fmla="*/ 855 w 2123"/>
                <a:gd name="T49" fmla="*/ 191 h 1696"/>
                <a:gd name="T50" fmla="*/ 670 w 2123"/>
                <a:gd name="T51" fmla="*/ 281 h 1696"/>
                <a:gd name="T52" fmla="*/ 634 w 2123"/>
                <a:gd name="T53" fmla="*/ 359 h 1696"/>
                <a:gd name="T54" fmla="*/ 305 w 2123"/>
                <a:gd name="T55" fmla="*/ 587 h 1696"/>
                <a:gd name="T56" fmla="*/ 0 w 2123"/>
                <a:gd name="T57" fmla="*/ 725 h 1696"/>
                <a:gd name="T58" fmla="*/ 0 w 2123"/>
                <a:gd name="T59" fmla="*/ 731 h 1696"/>
                <a:gd name="T60" fmla="*/ 0 w 2123"/>
                <a:gd name="T61" fmla="*/ 767 h 1696"/>
                <a:gd name="T62" fmla="*/ 299 w 2123"/>
                <a:gd name="T63" fmla="*/ 635 h 1696"/>
                <a:gd name="T64" fmla="*/ 592 w 2123"/>
                <a:gd name="T65" fmla="*/ 431 h 1696"/>
                <a:gd name="T66" fmla="*/ 508 w 2123"/>
                <a:gd name="T67" fmla="*/ 671 h 1696"/>
                <a:gd name="T68" fmla="*/ 526 w 2123"/>
                <a:gd name="T69" fmla="*/ 995 h 1696"/>
                <a:gd name="T70" fmla="*/ 460 w 2123"/>
                <a:gd name="T71" fmla="*/ 1168 h 1696"/>
                <a:gd name="T72" fmla="*/ 329 w 2123"/>
                <a:gd name="T73" fmla="*/ 1480 h 1696"/>
                <a:gd name="T74" fmla="*/ 323 w 2123"/>
                <a:gd name="T75" fmla="*/ 1696 h 1696"/>
                <a:gd name="T76" fmla="*/ 329 w 2123"/>
                <a:gd name="T77" fmla="*/ 1696 h 1696"/>
                <a:gd name="T78" fmla="*/ 347 w 2123"/>
                <a:gd name="T79" fmla="*/ 1552 h 1696"/>
                <a:gd name="T80" fmla="*/ 580 w 2123"/>
                <a:gd name="T81" fmla="*/ 1043 h 1696"/>
                <a:gd name="T82" fmla="*/ 580 w 2123"/>
                <a:gd name="T83" fmla="*/ 1043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05"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06" name="Freeform 6"/>
            <p:cNvSpPr>
              <a:spLocks/>
            </p:cNvSpPr>
            <p:nvPr/>
          </p:nvSpPr>
          <p:spPr bwMode="hidden">
            <a:xfrm>
              <a:off x="0" y="524"/>
              <a:ext cx="973" cy="1195"/>
            </a:xfrm>
            <a:custGeom>
              <a:avLst/>
              <a:gdLst>
                <a:gd name="T0" fmla="*/ 323 w 969"/>
                <a:gd name="T1" fmla="*/ 1186 h 1192"/>
                <a:gd name="T2" fmla="*/ 490 w 969"/>
                <a:gd name="T3" fmla="*/ 1192 h 1192"/>
                <a:gd name="T4" fmla="*/ 580 w 969"/>
                <a:gd name="T5" fmla="*/ 1150 h 1192"/>
                <a:gd name="T6" fmla="*/ 813 w 969"/>
                <a:gd name="T7" fmla="*/ 1085 h 1192"/>
                <a:gd name="T8" fmla="*/ 933 w 969"/>
                <a:gd name="T9" fmla="*/ 1055 h 1192"/>
                <a:gd name="T10" fmla="*/ 759 w 969"/>
                <a:gd name="T11" fmla="*/ 989 h 1192"/>
                <a:gd name="T12" fmla="*/ 556 w 969"/>
                <a:gd name="T13" fmla="*/ 953 h 1192"/>
                <a:gd name="T14" fmla="*/ 197 w 969"/>
                <a:gd name="T15" fmla="*/ 971 h 1192"/>
                <a:gd name="T16" fmla="*/ 299 w 969"/>
                <a:gd name="T17" fmla="*/ 893 h 1192"/>
                <a:gd name="T18" fmla="*/ 496 w 969"/>
                <a:gd name="T19" fmla="*/ 803 h 1192"/>
                <a:gd name="T20" fmla="*/ 694 w 969"/>
                <a:gd name="T21" fmla="*/ 671 h 1192"/>
                <a:gd name="T22" fmla="*/ 700 w 969"/>
                <a:gd name="T23" fmla="*/ 671 h 1192"/>
                <a:gd name="T24" fmla="*/ 712 w 969"/>
                <a:gd name="T25" fmla="*/ 665 h 1192"/>
                <a:gd name="T26" fmla="*/ 753 w 969"/>
                <a:gd name="T27" fmla="*/ 647 h 1192"/>
                <a:gd name="T28" fmla="*/ 777 w 969"/>
                <a:gd name="T29" fmla="*/ 641 h 1192"/>
                <a:gd name="T30" fmla="*/ 789 w 969"/>
                <a:gd name="T31" fmla="*/ 629 h 1192"/>
                <a:gd name="T32" fmla="*/ 795 w 969"/>
                <a:gd name="T33" fmla="*/ 617 h 1192"/>
                <a:gd name="T34" fmla="*/ 789 w 969"/>
                <a:gd name="T35" fmla="*/ 611 h 1192"/>
                <a:gd name="T36" fmla="*/ 783 w 969"/>
                <a:gd name="T37" fmla="*/ 599 h 1192"/>
                <a:gd name="T38" fmla="*/ 783 w 969"/>
                <a:gd name="T39" fmla="*/ 575 h 1192"/>
                <a:gd name="T40" fmla="*/ 795 w 969"/>
                <a:gd name="T41" fmla="*/ 545 h 1192"/>
                <a:gd name="T42" fmla="*/ 807 w 969"/>
                <a:gd name="T43" fmla="*/ 515 h 1192"/>
                <a:gd name="T44" fmla="*/ 825 w 969"/>
                <a:gd name="T45" fmla="*/ 485 h 1192"/>
                <a:gd name="T46" fmla="*/ 837 w 969"/>
                <a:gd name="T47" fmla="*/ 455 h 1192"/>
                <a:gd name="T48" fmla="*/ 843 w 969"/>
                <a:gd name="T49" fmla="*/ 437 h 1192"/>
                <a:gd name="T50" fmla="*/ 849 w 969"/>
                <a:gd name="T51" fmla="*/ 431 h 1192"/>
                <a:gd name="T52" fmla="*/ 849 w 969"/>
                <a:gd name="T53" fmla="*/ 347 h 1192"/>
                <a:gd name="T54" fmla="*/ 849 w 969"/>
                <a:gd name="T55" fmla="*/ 341 h 1192"/>
                <a:gd name="T56" fmla="*/ 855 w 969"/>
                <a:gd name="T57" fmla="*/ 335 h 1192"/>
                <a:gd name="T58" fmla="*/ 873 w 969"/>
                <a:gd name="T59" fmla="*/ 305 h 1192"/>
                <a:gd name="T60" fmla="*/ 885 w 969"/>
                <a:gd name="T61" fmla="*/ 269 h 1192"/>
                <a:gd name="T62" fmla="*/ 897 w 969"/>
                <a:gd name="T63" fmla="*/ 239 h 1192"/>
                <a:gd name="T64" fmla="*/ 903 w 969"/>
                <a:gd name="T65" fmla="*/ 227 h 1192"/>
                <a:gd name="T66" fmla="*/ 909 w 969"/>
                <a:gd name="T67" fmla="*/ 215 h 1192"/>
                <a:gd name="T68" fmla="*/ 927 w 969"/>
                <a:gd name="T69" fmla="*/ 173 h 1192"/>
                <a:gd name="T70" fmla="*/ 945 w 969"/>
                <a:gd name="T71" fmla="*/ 137 h 1192"/>
                <a:gd name="T72" fmla="*/ 951 w 969"/>
                <a:gd name="T73" fmla="*/ 125 h 1192"/>
                <a:gd name="T74" fmla="*/ 951 w 969"/>
                <a:gd name="T75" fmla="*/ 119 h 1192"/>
                <a:gd name="T76" fmla="*/ 969 w 969"/>
                <a:gd name="T77" fmla="*/ 0 h 1192"/>
                <a:gd name="T78" fmla="*/ 945 w 969"/>
                <a:gd name="T79" fmla="*/ 47 h 1192"/>
                <a:gd name="T80" fmla="*/ 783 w 969"/>
                <a:gd name="T81" fmla="*/ 113 h 1192"/>
                <a:gd name="T82" fmla="*/ 706 w 969"/>
                <a:gd name="T83" fmla="*/ 161 h 1192"/>
                <a:gd name="T84" fmla="*/ 460 w 969"/>
                <a:gd name="T85" fmla="*/ 233 h 1192"/>
                <a:gd name="T86" fmla="*/ 281 w 969"/>
                <a:gd name="T87" fmla="*/ 287 h 1192"/>
                <a:gd name="T88" fmla="*/ 173 w 969"/>
                <a:gd name="T89" fmla="*/ 293 h 1192"/>
                <a:gd name="T90" fmla="*/ 12 w 969"/>
                <a:gd name="T91" fmla="*/ 485 h 1192"/>
                <a:gd name="T92" fmla="*/ 0 w 969"/>
                <a:gd name="T93" fmla="*/ 509 h 1192"/>
                <a:gd name="T94" fmla="*/ 0 w 969"/>
                <a:gd name="T95" fmla="*/ 1186 h 1192"/>
                <a:gd name="T96" fmla="*/ 96 w 969"/>
                <a:gd name="T97" fmla="*/ 1180 h 1192"/>
                <a:gd name="T98" fmla="*/ 323 w 969"/>
                <a:gd name="T99" fmla="*/ 1186 h 1192"/>
                <a:gd name="T100" fmla="*/ 323 w 969"/>
                <a:gd name="T101" fmla="*/ 1186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07"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08" name="Freeform 8"/>
            <p:cNvSpPr>
              <a:spLocks/>
            </p:cNvSpPr>
            <p:nvPr/>
          </p:nvSpPr>
          <p:spPr bwMode="hidden">
            <a:xfrm>
              <a:off x="3525" y="1"/>
              <a:ext cx="2185" cy="1508"/>
            </a:xfrm>
            <a:custGeom>
              <a:avLst/>
              <a:gdLst>
                <a:gd name="T0" fmla="*/ 1034 w 2176"/>
                <a:gd name="T1" fmla="*/ 767 h 1505"/>
                <a:gd name="T2" fmla="*/ 1190 w 2176"/>
                <a:gd name="T3" fmla="*/ 1235 h 1505"/>
                <a:gd name="T4" fmla="*/ 956 w 2176"/>
                <a:gd name="T5" fmla="*/ 1193 h 1505"/>
                <a:gd name="T6" fmla="*/ 723 w 2176"/>
                <a:gd name="T7" fmla="*/ 1127 h 1505"/>
                <a:gd name="T8" fmla="*/ 442 w 2176"/>
                <a:gd name="T9" fmla="*/ 1109 h 1505"/>
                <a:gd name="T10" fmla="*/ 0 w 2176"/>
                <a:gd name="T11" fmla="*/ 1079 h 1505"/>
                <a:gd name="T12" fmla="*/ 30 w 2176"/>
                <a:gd name="T13" fmla="*/ 1115 h 1505"/>
                <a:gd name="T14" fmla="*/ 496 w 2176"/>
                <a:gd name="T15" fmla="*/ 1133 h 1505"/>
                <a:gd name="T16" fmla="*/ 777 w 2176"/>
                <a:gd name="T17" fmla="*/ 1187 h 1505"/>
                <a:gd name="T18" fmla="*/ 1130 w 2176"/>
                <a:gd name="T19" fmla="*/ 1301 h 1505"/>
                <a:gd name="T20" fmla="*/ 1070 w 2176"/>
                <a:gd name="T21" fmla="*/ 1319 h 1505"/>
                <a:gd name="T22" fmla="*/ 711 w 2176"/>
                <a:gd name="T23" fmla="*/ 1505 h 1505"/>
                <a:gd name="T24" fmla="*/ 765 w 2176"/>
                <a:gd name="T25" fmla="*/ 1481 h 1505"/>
                <a:gd name="T26" fmla="*/ 861 w 2176"/>
                <a:gd name="T27" fmla="*/ 1439 h 1505"/>
                <a:gd name="T28" fmla="*/ 1022 w 2176"/>
                <a:gd name="T29" fmla="*/ 1355 h 1505"/>
                <a:gd name="T30" fmla="*/ 1214 w 2176"/>
                <a:gd name="T31" fmla="*/ 1295 h 1505"/>
                <a:gd name="T32" fmla="*/ 1267 w 2176"/>
                <a:gd name="T33" fmla="*/ 1223 h 1505"/>
                <a:gd name="T34" fmla="*/ 1632 w 2176"/>
                <a:gd name="T35" fmla="*/ 1043 h 1505"/>
                <a:gd name="T36" fmla="*/ 1931 w 2176"/>
                <a:gd name="T37" fmla="*/ 953 h 1505"/>
                <a:gd name="T38" fmla="*/ 2176 w 2176"/>
                <a:gd name="T39" fmla="*/ 821 h 1505"/>
                <a:gd name="T40" fmla="*/ 1961 w 2176"/>
                <a:gd name="T41" fmla="*/ 911 h 1505"/>
                <a:gd name="T42" fmla="*/ 1656 w 2176"/>
                <a:gd name="T43" fmla="*/ 989 h 1505"/>
                <a:gd name="T44" fmla="*/ 1339 w 2176"/>
                <a:gd name="T45" fmla="*/ 1151 h 1505"/>
                <a:gd name="T46" fmla="*/ 1501 w 2176"/>
                <a:gd name="T47" fmla="*/ 905 h 1505"/>
                <a:gd name="T48" fmla="*/ 1620 w 2176"/>
                <a:gd name="T49" fmla="*/ 545 h 1505"/>
                <a:gd name="T50" fmla="*/ 1740 w 2176"/>
                <a:gd name="T51" fmla="*/ 372 h 1505"/>
                <a:gd name="T52" fmla="*/ 1979 w 2176"/>
                <a:gd name="T53" fmla="*/ 60 h 1505"/>
                <a:gd name="T54" fmla="*/ 2003 w 2176"/>
                <a:gd name="T55" fmla="*/ 0 h 1505"/>
                <a:gd name="T56" fmla="*/ 1973 w 2176"/>
                <a:gd name="T57" fmla="*/ 0 h 1505"/>
                <a:gd name="T58" fmla="*/ 1596 w 2176"/>
                <a:gd name="T59" fmla="*/ 480 h 1505"/>
                <a:gd name="T60" fmla="*/ 1477 w 2176"/>
                <a:gd name="T61" fmla="*/ 887 h 1505"/>
                <a:gd name="T62" fmla="*/ 1255 w 2176"/>
                <a:gd name="T63" fmla="*/ 1175 h 1505"/>
                <a:gd name="T64" fmla="*/ 1130 w 2176"/>
                <a:gd name="T65" fmla="*/ 905 h 1505"/>
                <a:gd name="T66" fmla="*/ 1010 w 2176"/>
                <a:gd name="T67" fmla="*/ 540 h 1505"/>
                <a:gd name="T68" fmla="*/ 885 w 2176"/>
                <a:gd name="T69" fmla="*/ 222 h 1505"/>
                <a:gd name="T70" fmla="*/ 789 w 2176"/>
                <a:gd name="T71" fmla="*/ 0 h 1505"/>
                <a:gd name="T72" fmla="*/ 753 w 2176"/>
                <a:gd name="T73" fmla="*/ 0 h 1505"/>
                <a:gd name="T74" fmla="*/ 903 w 2176"/>
                <a:gd name="T75" fmla="*/ 354 h 1505"/>
                <a:gd name="T76" fmla="*/ 1034 w 2176"/>
                <a:gd name="T77" fmla="*/ 767 h 1505"/>
                <a:gd name="T78" fmla="*/ 1034 w 2176"/>
                <a:gd name="T79" fmla="*/ 767 h 1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09" name="Freeform 9"/>
            <p:cNvSpPr>
              <a:spLocks/>
            </p:cNvSpPr>
            <p:nvPr/>
          </p:nvSpPr>
          <p:spPr bwMode="hidden">
            <a:xfrm>
              <a:off x="0" y="649"/>
              <a:ext cx="816" cy="806"/>
            </a:xfrm>
            <a:custGeom>
              <a:avLst/>
              <a:gdLst>
                <a:gd name="T0" fmla="*/ 161 w 813"/>
                <a:gd name="T1" fmla="*/ 564 h 804"/>
                <a:gd name="T2" fmla="*/ 329 w 813"/>
                <a:gd name="T3" fmla="*/ 438 h 804"/>
                <a:gd name="T4" fmla="*/ 646 w 813"/>
                <a:gd name="T5" fmla="*/ 216 h 804"/>
                <a:gd name="T6" fmla="*/ 813 w 813"/>
                <a:gd name="T7" fmla="*/ 0 h 804"/>
                <a:gd name="T8" fmla="*/ 676 w 813"/>
                <a:gd name="T9" fmla="*/ 150 h 804"/>
                <a:gd name="T10" fmla="*/ 144 w 813"/>
                <a:gd name="T11" fmla="*/ 504 h 804"/>
                <a:gd name="T12" fmla="*/ 0 w 813"/>
                <a:gd name="T13" fmla="*/ 732 h 804"/>
                <a:gd name="T14" fmla="*/ 0 w 813"/>
                <a:gd name="T15" fmla="*/ 804 h 804"/>
                <a:gd name="T16" fmla="*/ 161 w 813"/>
                <a:gd name="T17" fmla="*/ 564 h 804"/>
                <a:gd name="T18" fmla="*/ 161 w 813"/>
                <a:gd name="T19" fmla="*/ 564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10" name="Freeform 10"/>
            <p:cNvSpPr>
              <a:spLocks/>
            </p:cNvSpPr>
            <p:nvPr/>
          </p:nvSpPr>
          <p:spPr bwMode="hidden">
            <a:xfrm>
              <a:off x="0" y="1545"/>
              <a:ext cx="762" cy="107"/>
            </a:xfrm>
            <a:custGeom>
              <a:avLst/>
              <a:gdLst>
                <a:gd name="T0" fmla="*/ 460 w 759"/>
                <a:gd name="T1" fmla="*/ 66 h 107"/>
                <a:gd name="T2" fmla="*/ 759 w 759"/>
                <a:gd name="T3" fmla="*/ 0 h 107"/>
                <a:gd name="T4" fmla="*/ 496 w 759"/>
                <a:gd name="T5" fmla="*/ 36 h 107"/>
                <a:gd name="T6" fmla="*/ 138 w 759"/>
                <a:gd name="T7" fmla="*/ 48 h 107"/>
                <a:gd name="T8" fmla="*/ 0 w 759"/>
                <a:gd name="T9" fmla="*/ 78 h 107"/>
                <a:gd name="T10" fmla="*/ 0 w 759"/>
                <a:gd name="T11" fmla="*/ 107 h 107"/>
                <a:gd name="T12" fmla="*/ 96 w 759"/>
                <a:gd name="T13" fmla="*/ 89 h 107"/>
                <a:gd name="T14" fmla="*/ 460 w 759"/>
                <a:gd name="T15" fmla="*/ 66 h 107"/>
                <a:gd name="T16" fmla="*/ 460 w 759"/>
                <a:gd name="T17" fmla="*/ 6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9" h="107">
                  <a:moveTo>
                    <a:pt x="460" y="66"/>
                  </a:moveTo>
                  <a:lnTo>
                    <a:pt x="759" y="0"/>
                  </a:lnTo>
                  <a:lnTo>
                    <a:pt x="496" y="36"/>
                  </a:lnTo>
                  <a:lnTo>
                    <a:pt x="138" y="48"/>
                  </a:lnTo>
                  <a:lnTo>
                    <a:pt x="0" y="78"/>
                  </a:lnTo>
                  <a:lnTo>
                    <a:pt x="0" y="107"/>
                  </a:lnTo>
                  <a:lnTo>
                    <a:pt x="96" y="89"/>
                  </a:lnTo>
                  <a:lnTo>
                    <a:pt x="460" y="66"/>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11" name="Freeform 11"/>
            <p:cNvSpPr>
              <a:spLocks/>
            </p:cNvSpPr>
            <p:nvPr/>
          </p:nvSpPr>
          <p:spPr bwMode="hidden">
            <a:xfrm>
              <a:off x="2314" y="3431"/>
              <a:ext cx="3182" cy="745"/>
            </a:xfrm>
            <a:custGeom>
              <a:avLst/>
              <a:gdLst>
                <a:gd name="T0" fmla="*/ 1387 w 3169"/>
                <a:gd name="T1" fmla="*/ 239 h 743"/>
                <a:gd name="T2" fmla="*/ 1734 w 3169"/>
                <a:gd name="T3" fmla="*/ 233 h 743"/>
                <a:gd name="T4" fmla="*/ 2087 w 3169"/>
                <a:gd name="T5" fmla="*/ 251 h 743"/>
                <a:gd name="T6" fmla="*/ 2505 w 3169"/>
                <a:gd name="T7" fmla="*/ 233 h 743"/>
                <a:gd name="T8" fmla="*/ 3169 w 3169"/>
                <a:gd name="T9" fmla="*/ 204 h 743"/>
                <a:gd name="T10" fmla="*/ 3115 w 3169"/>
                <a:gd name="T11" fmla="*/ 186 h 743"/>
                <a:gd name="T12" fmla="*/ 2422 w 3169"/>
                <a:gd name="T13" fmla="*/ 221 h 743"/>
                <a:gd name="T14" fmla="*/ 2003 w 3169"/>
                <a:gd name="T15" fmla="*/ 221 h 743"/>
                <a:gd name="T16" fmla="*/ 1459 w 3169"/>
                <a:gd name="T17" fmla="*/ 186 h 743"/>
                <a:gd name="T18" fmla="*/ 1543 w 3169"/>
                <a:gd name="T19" fmla="*/ 168 h 743"/>
                <a:gd name="T20" fmla="*/ 2039 w 3169"/>
                <a:gd name="T21" fmla="*/ 0 h 743"/>
                <a:gd name="T22" fmla="*/ 1961 w 3169"/>
                <a:gd name="T23" fmla="*/ 24 h 743"/>
                <a:gd name="T24" fmla="*/ 1836 w 3169"/>
                <a:gd name="T25" fmla="*/ 66 h 743"/>
                <a:gd name="T26" fmla="*/ 1602 w 3169"/>
                <a:gd name="T27" fmla="*/ 138 h 743"/>
                <a:gd name="T28" fmla="*/ 1339 w 3169"/>
                <a:gd name="T29" fmla="*/ 198 h 743"/>
                <a:gd name="T30" fmla="*/ 1268 w 3169"/>
                <a:gd name="T31" fmla="*/ 251 h 743"/>
                <a:gd name="T32" fmla="*/ 765 w 3169"/>
                <a:gd name="T33" fmla="*/ 413 h 743"/>
                <a:gd name="T34" fmla="*/ 335 w 3169"/>
                <a:gd name="T35" fmla="*/ 503 h 743"/>
                <a:gd name="T36" fmla="*/ 0 w 3169"/>
                <a:gd name="T37" fmla="*/ 617 h 743"/>
                <a:gd name="T38" fmla="*/ 299 w 3169"/>
                <a:gd name="T39" fmla="*/ 539 h 743"/>
                <a:gd name="T40" fmla="*/ 735 w 3169"/>
                <a:gd name="T41" fmla="*/ 449 h 743"/>
                <a:gd name="T42" fmla="*/ 1178 w 3169"/>
                <a:gd name="T43" fmla="*/ 311 h 743"/>
                <a:gd name="T44" fmla="*/ 981 w 3169"/>
                <a:gd name="T45" fmla="*/ 491 h 743"/>
                <a:gd name="T46" fmla="*/ 867 w 3169"/>
                <a:gd name="T47" fmla="*/ 743 h 743"/>
                <a:gd name="T48" fmla="*/ 861 w 3169"/>
                <a:gd name="T49" fmla="*/ 743 h 743"/>
                <a:gd name="T50" fmla="*/ 933 w 3169"/>
                <a:gd name="T51" fmla="*/ 743 h 743"/>
                <a:gd name="T52" fmla="*/ 1022 w 3169"/>
                <a:gd name="T53" fmla="*/ 497 h 743"/>
                <a:gd name="T54" fmla="*/ 1297 w 3169"/>
                <a:gd name="T55" fmla="*/ 281 h 743"/>
                <a:gd name="T56" fmla="*/ 1531 w 3169"/>
                <a:gd name="T57" fmla="*/ 449 h 743"/>
                <a:gd name="T58" fmla="*/ 1770 w 3169"/>
                <a:gd name="T59" fmla="*/ 677 h 743"/>
                <a:gd name="T60" fmla="*/ 1854 w 3169"/>
                <a:gd name="T61" fmla="*/ 743 h 743"/>
                <a:gd name="T62" fmla="*/ 1919 w 3169"/>
                <a:gd name="T63" fmla="*/ 743 h 743"/>
                <a:gd name="T64" fmla="*/ 1692 w 3169"/>
                <a:gd name="T65" fmla="*/ 527 h 743"/>
                <a:gd name="T66" fmla="*/ 1387 w 3169"/>
                <a:gd name="T67" fmla="*/ 239 h 743"/>
                <a:gd name="T68" fmla="*/ 1387 w 3169"/>
                <a:gd name="T69" fmla="*/ 239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12"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endParaRPr lang="el-GR">
                <a:solidFill>
                  <a:srgbClr val="FFFFFF"/>
                </a:solidFill>
              </a:endParaRPr>
            </a:p>
          </p:txBody>
        </p:sp>
        <p:sp>
          <p:nvSpPr>
            <p:cNvPr id="153613"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endParaRPr lang="el-GR">
                <a:solidFill>
                  <a:srgbClr val="FFFFFF"/>
                </a:solidFill>
              </a:endParaRPr>
            </a:p>
          </p:txBody>
        </p:sp>
        <p:sp>
          <p:nvSpPr>
            <p:cNvPr id="153614" name="Freeform 14"/>
            <p:cNvSpPr>
              <a:spLocks/>
            </p:cNvSpPr>
            <p:nvPr/>
          </p:nvSpPr>
          <p:spPr bwMode="hidden">
            <a:xfrm>
              <a:off x="0" y="4032"/>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15" name="Freeform 15"/>
            <p:cNvSpPr>
              <a:spLocks/>
            </p:cNvSpPr>
            <p:nvPr/>
          </p:nvSpPr>
          <p:spPr bwMode="hidden">
            <a:xfrm>
              <a:off x="0" y="4032"/>
              <a:ext cx="5760" cy="336"/>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16" name="Freeform 16"/>
            <p:cNvSpPr>
              <a:spLocks/>
            </p:cNvSpPr>
            <p:nvPr/>
          </p:nvSpPr>
          <p:spPr bwMode="hidden">
            <a:xfrm>
              <a:off x="0" y="0"/>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17"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18"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19" name="Freeform 19"/>
            <p:cNvSpPr>
              <a:spLocks/>
            </p:cNvSpPr>
            <p:nvPr/>
          </p:nvSpPr>
          <p:spPr bwMode="hidden">
            <a:xfrm>
              <a:off x="2932" y="1728"/>
              <a:ext cx="2828" cy="2366"/>
            </a:xfrm>
            <a:custGeom>
              <a:avLst/>
              <a:gdLst>
                <a:gd name="T0" fmla="*/ 1814 w 2828"/>
                <a:gd name="T1" fmla="*/ 606 h 2366"/>
                <a:gd name="T2" fmla="*/ 1615 w 2828"/>
                <a:gd name="T3" fmla="*/ 252 h 2366"/>
                <a:gd name="T4" fmla="*/ 1345 w 2828"/>
                <a:gd name="T5" fmla="*/ 132 h 2366"/>
                <a:gd name="T6" fmla="*/ 1381 w 2828"/>
                <a:gd name="T7" fmla="*/ 492 h 2366"/>
                <a:gd name="T8" fmla="*/ 955 w 2828"/>
                <a:gd name="T9" fmla="*/ 221 h 2366"/>
                <a:gd name="T10" fmla="*/ 877 w 2828"/>
                <a:gd name="T11" fmla="*/ 161 h 2366"/>
                <a:gd name="T12" fmla="*/ 841 w 2828"/>
                <a:gd name="T13" fmla="*/ 167 h 2366"/>
                <a:gd name="T14" fmla="*/ 720 w 2828"/>
                <a:gd name="T15" fmla="*/ 161 h 2366"/>
                <a:gd name="T16" fmla="*/ 613 w 2828"/>
                <a:gd name="T17" fmla="*/ 144 h 2366"/>
                <a:gd name="T18" fmla="*/ 492 w 2828"/>
                <a:gd name="T19" fmla="*/ 161 h 2366"/>
                <a:gd name="T20" fmla="*/ 432 w 2828"/>
                <a:gd name="T21" fmla="*/ 150 h 2366"/>
                <a:gd name="T22" fmla="*/ 342 w 2828"/>
                <a:gd name="T23" fmla="*/ 138 h 2366"/>
                <a:gd name="T24" fmla="*/ 246 w 2828"/>
                <a:gd name="T25" fmla="*/ 126 h 2366"/>
                <a:gd name="T26" fmla="*/ 174 w 2828"/>
                <a:gd name="T27" fmla="*/ 114 h 2366"/>
                <a:gd name="T28" fmla="*/ 216 w 2828"/>
                <a:gd name="T29" fmla="*/ 240 h 2366"/>
                <a:gd name="T30" fmla="*/ 607 w 2828"/>
                <a:gd name="T31" fmla="*/ 588 h 2366"/>
                <a:gd name="T32" fmla="*/ 1177 w 2828"/>
                <a:gd name="T33" fmla="*/ 817 h 2366"/>
                <a:gd name="T34" fmla="*/ 972 w 2828"/>
                <a:gd name="T35" fmla="*/ 871 h 2366"/>
                <a:gd name="T36" fmla="*/ 492 w 2828"/>
                <a:gd name="T37" fmla="*/ 1111 h 2366"/>
                <a:gd name="T38" fmla="*/ 276 w 2828"/>
                <a:gd name="T39" fmla="*/ 1441 h 2366"/>
                <a:gd name="T40" fmla="*/ 42 w 2828"/>
                <a:gd name="T41" fmla="*/ 1441 h 2366"/>
                <a:gd name="T42" fmla="*/ 367 w 2828"/>
                <a:gd name="T43" fmla="*/ 1585 h 2366"/>
                <a:gd name="T44" fmla="*/ 949 w 2828"/>
                <a:gd name="T45" fmla="*/ 1712 h 2366"/>
                <a:gd name="T46" fmla="*/ 1519 w 2828"/>
                <a:gd name="T47" fmla="*/ 1537 h 2366"/>
                <a:gd name="T48" fmla="*/ 1735 w 2828"/>
                <a:gd name="T49" fmla="*/ 1513 h 2366"/>
                <a:gd name="T50" fmla="*/ 1723 w 2828"/>
                <a:gd name="T51" fmla="*/ 1802 h 2366"/>
                <a:gd name="T52" fmla="*/ 2042 w 2828"/>
                <a:gd name="T53" fmla="*/ 2229 h 2366"/>
                <a:gd name="T54" fmla="*/ 2191 w 2828"/>
                <a:gd name="T55" fmla="*/ 2133 h 2366"/>
                <a:gd name="T56" fmla="*/ 2270 w 2828"/>
                <a:gd name="T57" fmla="*/ 1970 h 2366"/>
                <a:gd name="T58" fmla="*/ 2233 w 2828"/>
                <a:gd name="T59" fmla="*/ 1573 h 2366"/>
                <a:gd name="T60" fmla="*/ 2294 w 2828"/>
                <a:gd name="T61" fmla="*/ 1483 h 2366"/>
                <a:gd name="T62" fmla="*/ 2588 w 2828"/>
                <a:gd name="T63" fmla="*/ 1688 h 2366"/>
                <a:gd name="T64" fmla="*/ 2695 w 2828"/>
                <a:gd name="T65" fmla="*/ 1682 h 2366"/>
                <a:gd name="T66" fmla="*/ 2588 w 2828"/>
                <a:gd name="T67" fmla="*/ 1543 h 2366"/>
                <a:gd name="T68" fmla="*/ 2510 w 2828"/>
                <a:gd name="T69" fmla="*/ 1357 h 2366"/>
                <a:gd name="T70" fmla="*/ 2354 w 2828"/>
                <a:gd name="T71" fmla="*/ 1184 h 2366"/>
                <a:gd name="T72" fmla="*/ 2102 w 2828"/>
                <a:gd name="T73" fmla="*/ 931 h 2366"/>
                <a:gd name="T74" fmla="*/ 2137 w 2828"/>
                <a:gd name="T75" fmla="*/ 907 h 2366"/>
                <a:gd name="T76" fmla="*/ 2215 w 2828"/>
                <a:gd name="T77" fmla="*/ 871 h 2366"/>
                <a:gd name="T78" fmla="*/ 2324 w 2828"/>
                <a:gd name="T79" fmla="*/ 817 h 2366"/>
                <a:gd name="T80" fmla="*/ 2372 w 2828"/>
                <a:gd name="T81" fmla="*/ 787 h 2366"/>
                <a:gd name="T82" fmla="*/ 2078 w 2828"/>
                <a:gd name="T83" fmla="*/ 865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sp>
          <p:nvSpPr>
            <p:cNvPr id="153620" name="Freeform 20"/>
            <p:cNvSpPr>
              <a:spLocks/>
            </p:cNvSpPr>
            <p:nvPr/>
          </p:nvSpPr>
          <p:spPr bwMode="hidden">
            <a:xfrm>
              <a:off x="3160" y="1860"/>
              <a:ext cx="2162" cy="1934"/>
            </a:xfrm>
            <a:custGeom>
              <a:avLst/>
              <a:gdLst>
                <a:gd name="T0" fmla="*/ 1842 w 2153"/>
                <a:gd name="T1" fmla="*/ 851 h 1930"/>
                <a:gd name="T2" fmla="*/ 1937 w 2153"/>
                <a:gd name="T3" fmla="*/ 1019 h 1930"/>
                <a:gd name="T4" fmla="*/ 2051 w 2153"/>
                <a:gd name="T5" fmla="*/ 1168 h 1930"/>
                <a:gd name="T6" fmla="*/ 2117 w 2153"/>
                <a:gd name="T7" fmla="*/ 1246 h 1930"/>
                <a:gd name="T8" fmla="*/ 2153 w 2153"/>
                <a:gd name="T9" fmla="*/ 1294 h 1930"/>
                <a:gd name="T10" fmla="*/ 1889 w 2153"/>
                <a:gd name="T11" fmla="*/ 977 h 1930"/>
                <a:gd name="T12" fmla="*/ 1860 w 2153"/>
                <a:gd name="T13" fmla="*/ 929 h 1930"/>
                <a:gd name="T14" fmla="*/ 1782 w 2153"/>
                <a:gd name="T15" fmla="*/ 1240 h 1930"/>
                <a:gd name="T16" fmla="*/ 1770 w 2153"/>
                <a:gd name="T17" fmla="*/ 1486 h 1930"/>
                <a:gd name="T18" fmla="*/ 1818 w 2153"/>
                <a:gd name="T19" fmla="*/ 1906 h 1930"/>
                <a:gd name="T20" fmla="*/ 1788 w 2153"/>
                <a:gd name="T21" fmla="*/ 1930 h 1930"/>
                <a:gd name="T22" fmla="*/ 1746 w 2153"/>
                <a:gd name="T23" fmla="*/ 1534 h 1930"/>
                <a:gd name="T24" fmla="*/ 1728 w 2153"/>
                <a:gd name="T25" fmla="*/ 1288 h 1930"/>
                <a:gd name="T26" fmla="*/ 1764 w 2153"/>
                <a:gd name="T27" fmla="*/ 1085 h 1930"/>
                <a:gd name="T28" fmla="*/ 1770 w 2153"/>
                <a:gd name="T29" fmla="*/ 875 h 1930"/>
                <a:gd name="T30" fmla="*/ 1268 w 2153"/>
                <a:gd name="T31" fmla="*/ 1007 h 1930"/>
                <a:gd name="T32" fmla="*/ 825 w 2153"/>
                <a:gd name="T33" fmla="*/ 1132 h 1930"/>
                <a:gd name="T34" fmla="*/ 323 w 2153"/>
                <a:gd name="T35" fmla="*/ 1312 h 1930"/>
                <a:gd name="T36" fmla="*/ 18 w 2153"/>
                <a:gd name="T37" fmla="*/ 1420 h 1930"/>
                <a:gd name="T38" fmla="*/ 311 w 2153"/>
                <a:gd name="T39" fmla="*/ 1282 h 1930"/>
                <a:gd name="T40" fmla="*/ 682 w 2153"/>
                <a:gd name="T41" fmla="*/ 1144 h 1930"/>
                <a:gd name="T42" fmla="*/ 1022 w 2153"/>
                <a:gd name="T43" fmla="*/ 1037 h 1930"/>
                <a:gd name="T44" fmla="*/ 1411 w 2153"/>
                <a:gd name="T45" fmla="*/ 929 h 1930"/>
                <a:gd name="T46" fmla="*/ 1692 w 2153"/>
                <a:gd name="T47" fmla="*/ 815 h 1930"/>
                <a:gd name="T48" fmla="*/ 1333 w 2153"/>
                <a:gd name="T49" fmla="*/ 623 h 1930"/>
                <a:gd name="T50" fmla="*/ 861 w 2153"/>
                <a:gd name="T51" fmla="*/ 515 h 1930"/>
                <a:gd name="T52" fmla="*/ 227 w 2153"/>
                <a:gd name="T53" fmla="*/ 161 h 1930"/>
                <a:gd name="T54" fmla="*/ 0 w 2153"/>
                <a:gd name="T55" fmla="*/ 83 h 1930"/>
                <a:gd name="T56" fmla="*/ 329 w 2153"/>
                <a:gd name="T57" fmla="*/ 179 h 1930"/>
                <a:gd name="T58" fmla="*/ 712 w 2153"/>
                <a:gd name="T59" fmla="*/ 383 h 1930"/>
                <a:gd name="T60" fmla="*/ 933 w 2153"/>
                <a:gd name="T61" fmla="*/ 491 h 1930"/>
                <a:gd name="T62" fmla="*/ 1351 w 2153"/>
                <a:gd name="T63" fmla="*/ 593 h 1930"/>
                <a:gd name="T64" fmla="*/ 1650 w 2153"/>
                <a:gd name="T65" fmla="*/ 743 h 1930"/>
                <a:gd name="T66" fmla="*/ 1423 w 2153"/>
                <a:gd name="T67" fmla="*/ 461 h 1930"/>
                <a:gd name="T68" fmla="*/ 1286 w 2153"/>
                <a:gd name="T69" fmla="*/ 191 h 1930"/>
                <a:gd name="T70" fmla="*/ 1154 w 2153"/>
                <a:gd name="T71" fmla="*/ 0 h 1930"/>
                <a:gd name="T72" fmla="*/ 1339 w 2153"/>
                <a:gd name="T73" fmla="*/ 215 h 1930"/>
                <a:gd name="T74" fmla="*/ 1489 w 2153"/>
                <a:gd name="T75" fmla="*/ 485 h 1930"/>
                <a:gd name="T76" fmla="*/ 1746 w 2153"/>
                <a:gd name="T77" fmla="*/ 803 h 1930"/>
                <a:gd name="T78" fmla="*/ 1842 w 2153"/>
                <a:gd name="T79" fmla="*/ 851 h 1930"/>
                <a:gd name="T80" fmla="*/ 1842 w 2153"/>
                <a:gd name="T81" fmla="*/ 851 h 1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l-GR">
                <a:solidFill>
                  <a:srgbClr val="FFFFFF"/>
                </a:solidFill>
              </a:endParaRPr>
            </a:p>
          </p:txBody>
        </p:sp>
      </p:grpSp>
      <p:sp>
        <p:nvSpPr>
          <p:cNvPr id="153621" name="Rectangle 21"/>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smtClean="0"/>
              <a:t>Click to edit Master title style</a:t>
            </a:r>
          </a:p>
        </p:txBody>
      </p:sp>
      <p:sp>
        <p:nvSpPr>
          <p:cNvPr id="153622" name="Rectangle 22"/>
          <p:cNvSpPr>
            <a:spLocks noGrp="1" noChangeArrowheads="1"/>
          </p:cNvSpPr>
          <p:nvPr>
            <p:ph type="body" idx="1"/>
          </p:nvPr>
        </p:nvSpPr>
        <p:spPr bwMode="auto">
          <a:xfrm>
            <a:off x="457200" y="1600206"/>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
        <p:nvSpPr>
          <p:cNvPr id="153623" name="Rectangle 23"/>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ffectLst>
                  <a:outerShdw blurRad="38100" dist="38100" dir="2700000" algn="tl">
                    <a:srgbClr val="000000"/>
                  </a:outerShdw>
                </a:effectLst>
              </a:defRPr>
            </a:lvl1pPr>
          </a:lstStyle>
          <a:p>
            <a:pPr fontAlgn="base">
              <a:spcBef>
                <a:spcPct val="0"/>
              </a:spcBef>
              <a:spcAft>
                <a:spcPct val="0"/>
              </a:spcAft>
            </a:pPr>
            <a:fld id="{D20EE78F-6D88-4752-B076-142CFEEE7455}" type="datetimeFigureOut">
              <a:rPr lang="el-GR">
                <a:solidFill>
                  <a:srgbClr val="FFFFFF"/>
                </a:solidFill>
              </a:rPr>
              <a:pPr fontAlgn="base">
                <a:spcBef>
                  <a:spcPct val="0"/>
                </a:spcBef>
                <a:spcAft>
                  <a:spcPct val="0"/>
                </a:spcAft>
              </a:pPr>
              <a:t>02/12/2015</a:t>
            </a:fld>
            <a:endParaRPr lang="el-GR">
              <a:solidFill>
                <a:srgbClr val="FFFFFF"/>
              </a:solidFill>
            </a:endParaRPr>
          </a:p>
        </p:txBody>
      </p:sp>
      <p:sp>
        <p:nvSpPr>
          <p:cNvPr id="153624" name="Rectangle 2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ffectLst>
                  <a:outerShdw blurRad="38100" dist="38100" dir="2700000" algn="tl">
                    <a:srgbClr val="000000"/>
                  </a:outerShdw>
                </a:effectLst>
              </a:defRPr>
            </a:lvl1pPr>
          </a:lstStyle>
          <a:p>
            <a:pPr fontAlgn="base">
              <a:spcBef>
                <a:spcPct val="0"/>
              </a:spcBef>
              <a:spcAft>
                <a:spcPct val="0"/>
              </a:spcAft>
            </a:pPr>
            <a:endParaRPr lang="el-GR">
              <a:solidFill>
                <a:srgbClr val="FFFFFF"/>
              </a:solidFill>
            </a:endParaRPr>
          </a:p>
        </p:txBody>
      </p:sp>
      <p:sp>
        <p:nvSpPr>
          <p:cNvPr id="153625" name="Rectangle 25"/>
          <p:cNvSpPr>
            <a:spLocks noGrp="1" noChangeArrowheads="1"/>
          </p:cNvSpPr>
          <p:nvPr>
            <p:ph type="sldNum" sz="quarter" idx="4"/>
          </p:nvPr>
        </p:nvSpPr>
        <p:spPr bwMode="auto">
          <a:xfrm>
            <a:off x="6553201"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effectLst>
                  <a:outerShdw blurRad="38100" dist="38100" dir="2700000" algn="tl">
                    <a:srgbClr val="000000"/>
                  </a:outerShdw>
                </a:effectLst>
              </a:defRPr>
            </a:lvl1pPr>
          </a:lstStyle>
          <a:p>
            <a:pPr fontAlgn="base">
              <a:spcBef>
                <a:spcPct val="0"/>
              </a:spcBef>
              <a:spcAft>
                <a:spcPct val="0"/>
              </a:spcAft>
            </a:pPr>
            <a:fld id="{F7DA0D5C-D4AF-4EF4-B9EE-36DEC7051334}" type="slidenum">
              <a:rPr lang="el-GR">
                <a:solidFill>
                  <a:srgbClr val="FFFFFF"/>
                </a:solidFill>
              </a:rPr>
              <a:pPr fontAlgn="base">
                <a:spcBef>
                  <a:spcPct val="0"/>
                </a:spcBef>
                <a:spcAft>
                  <a:spcPct val="0"/>
                </a:spcAft>
              </a:pPr>
              <a:t>‹#›</a:t>
            </a:fld>
            <a:endParaRPr lang="el-GR">
              <a:solidFill>
                <a:srgbClr val="FFFFFF"/>
              </a:solidFill>
            </a:endParaRPr>
          </a:p>
        </p:txBody>
      </p:sp>
    </p:spTree>
    <p:extLst>
      <p:ext uri="{BB962C8B-B14F-4D97-AF65-F5344CB8AC3E}">
        <p14:creationId xmlns:p14="http://schemas.microsoft.com/office/powerpoint/2010/main" xmlns="" val="1181329329"/>
      </p:ext>
    </p:extLst>
  </p:cSld>
  <p:clrMap bg1="dk2" tx1="lt1" bg2="dk1"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iming>
    <p:tnLst>
      <p:par>
        <p:cTn id="1" dur="indefinite" restart="never" nodeType="tmRoot"/>
      </p:par>
    </p:tnLst>
  </p:timing>
  <p:txStyles>
    <p:title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fontAlgn="base">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6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folHlink"/>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tx1"/>
        </a:buClr>
        <a:buSzPct val="6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l-GR" smtClean="0"/>
              <a:t>Στυλ κύριου τίτλου</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l-GR" smtClean="0"/>
              <a:t>Στυλ υποδείγματος κειμένου</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0" name="Date Placeholder 9"/>
          <p:cNvSpPr>
            <a:spLocks noGrp="1"/>
          </p:cNvSpPr>
          <p:nvPr>
            <p:ph type="dt" sz="half" idx="2"/>
          </p:nvPr>
        </p:nvSpPr>
        <p:spPr>
          <a:xfrm>
            <a:off x="457200" y="6356366"/>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16069AA-2C34-4D03-A3F2-705855590767}" type="datetimeFigureOut">
              <a:rPr lang="el-GR" smtClean="0">
                <a:solidFill>
                  <a:srgbClr val="04617B">
                    <a:shade val="90000"/>
                  </a:srgbClr>
                </a:solidFill>
              </a:rPr>
              <a:pPr/>
              <a:t>02/12/2015</a:t>
            </a:fld>
            <a:endParaRPr lang="el-GR">
              <a:solidFill>
                <a:srgbClr val="04617B">
                  <a:shade val="90000"/>
                </a:srgbClr>
              </a:solidFill>
            </a:endParaRPr>
          </a:p>
        </p:txBody>
      </p:sp>
      <p:sp>
        <p:nvSpPr>
          <p:cNvPr id="22" name="Footer Placeholder 21"/>
          <p:cNvSpPr>
            <a:spLocks noGrp="1"/>
          </p:cNvSpPr>
          <p:nvPr>
            <p:ph type="ftr" sz="quarter" idx="3"/>
          </p:nvPr>
        </p:nvSpPr>
        <p:spPr>
          <a:xfrm>
            <a:off x="2667000" y="6356366"/>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l-GR">
              <a:solidFill>
                <a:srgbClr val="04617B">
                  <a:shade val="90000"/>
                </a:srgbClr>
              </a:solidFill>
            </a:endParaRPr>
          </a:p>
        </p:txBody>
      </p:sp>
      <p:sp>
        <p:nvSpPr>
          <p:cNvPr id="18" name="Slide Number Placeholder 17"/>
          <p:cNvSpPr>
            <a:spLocks noGrp="1"/>
          </p:cNvSpPr>
          <p:nvPr>
            <p:ph type="sldNum" sz="quarter" idx="4"/>
          </p:nvPr>
        </p:nvSpPr>
        <p:spPr>
          <a:xfrm>
            <a:off x="7924801" y="6356366"/>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grpSp>
        <p:nvGrpSpPr>
          <p:cNvPr id="2" name="Group 1"/>
          <p:cNvGrpSpPr/>
          <p:nvPr/>
        </p:nvGrpSpPr>
        <p:grpSpPr>
          <a:xfrm>
            <a:off x="-19016"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xmlns="" val="3682985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813"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l-GR" smtClean="0"/>
              <a:t>Στυλ κύριου τίτλου</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l-GR" smtClean="0"/>
              <a:t>Στυλ υποδείγματος κειμένου</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0" name="Date Placeholder 9"/>
          <p:cNvSpPr>
            <a:spLocks noGrp="1"/>
          </p:cNvSpPr>
          <p:nvPr>
            <p:ph type="dt" sz="half" idx="2"/>
          </p:nvPr>
        </p:nvSpPr>
        <p:spPr>
          <a:xfrm>
            <a:off x="457200" y="6356356"/>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083648A-6953-488A-A83F-6AB324834150}" type="datetimeFigureOut">
              <a:rPr lang="el-GR" smtClean="0"/>
              <a:pPr/>
              <a:t>02/12/2015</a:t>
            </a:fld>
            <a:endParaRPr lang="el-GR"/>
          </a:p>
        </p:txBody>
      </p:sp>
      <p:sp>
        <p:nvSpPr>
          <p:cNvPr id="22" name="Footer Placeholder 21"/>
          <p:cNvSpPr>
            <a:spLocks noGrp="1"/>
          </p:cNvSpPr>
          <p:nvPr>
            <p:ph type="ftr" sz="quarter" idx="3"/>
          </p:nvPr>
        </p:nvSpPr>
        <p:spPr>
          <a:xfrm>
            <a:off x="2667000" y="6356356"/>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l-GR"/>
          </a:p>
        </p:txBody>
      </p:sp>
      <p:sp>
        <p:nvSpPr>
          <p:cNvPr id="18" name="Slide Number Placeholder 17"/>
          <p:cNvSpPr>
            <a:spLocks noGrp="1"/>
          </p:cNvSpPr>
          <p:nvPr>
            <p:ph type="sldNum" sz="quarter" idx="4"/>
          </p:nvPr>
        </p:nvSpPr>
        <p:spPr>
          <a:xfrm>
            <a:off x="7924801" y="6356356"/>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17ECF8B-9EB7-4994-B9F2-883D5D197854}" type="slidenum">
              <a:rPr lang="el-GR" smtClean="0"/>
              <a:pPr/>
              <a:t>‹#›</a:t>
            </a:fld>
            <a:endParaRPr lang="el-GR"/>
          </a:p>
        </p:txBody>
      </p:sp>
      <p:grpSp>
        <p:nvGrpSpPr>
          <p:cNvPr id="2" name="Group 1"/>
          <p:cNvGrpSpPr/>
          <p:nvPr/>
        </p:nvGrpSpPr>
        <p:grpSpPr>
          <a:xfrm>
            <a:off x="-19016"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endParaRPr>
            </a:p>
          </p:txBody>
        </p:sp>
      </p:grpSp>
    </p:spTree>
    <p:extLst>
      <p:ext uri="{BB962C8B-B14F-4D97-AF65-F5344CB8AC3E}">
        <p14:creationId xmlns:p14="http://schemas.microsoft.com/office/powerpoint/2010/main" xmlns="" val="3623184289"/>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8" name="Picture 7" descr="window3.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1371600" y="1295400"/>
            <a:ext cx="6400800" cy="685800"/>
          </a:xfrm>
          <a:prstGeom prst="rect">
            <a:avLst/>
          </a:prstGeom>
        </p:spPr>
        <p:txBody>
          <a:bodyPr vert="horz" lIns="91440" tIns="45720" rIns="91440" bIns="45720" rtlCol="0" anchor="b" anchorCtr="0">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1371600" y="2057406"/>
            <a:ext cx="6400800" cy="3429001"/>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bwMode="white">
          <a:xfrm>
            <a:off x="304800" y="6356388"/>
            <a:ext cx="2133600" cy="365125"/>
          </a:xfrm>
          <a:prstGeom prst="rect">
            <a:avLst/>
          </a:prstGeom>
          <a:ln>
            <a:noFill/>
          </a:ln>
        </p:spPr>
        <p:txBody>
          <a:bodyPr vert="horz" lIns="91440" tIns="45720" rIns="91440" bIns="45720" rtlCol="0" anchor="ctr"/>
          <a:lstStyle>
            <a:lvl1pPr algn="l">
              <a:defRPr sz="1100" baseline="0">
                <a:solidFill>
                  <a:schemeClr val="accent1">
                    <a:lumMod val="60000"/>
                    <a:lumOff val="40000"/>
                  </a:schemeClr>
                </a:solidFill>
              </a:defRPr>
            </a:lvl1pPr>
          </a:lstStyle>
          <a:p>
            <a:pPr fontAlgn="base">
              <a:spcBef>
                <a:spcPct val="0"/>
              </a:spcBef>
              <a:spcAft>
                <a:spcPct val="0"/>
              </a:spcAft>
            </a:pPr>
            <a:endParaRPr lang="el-GR">
              <a:solidFill>
                <a:srgbClr val="93A299">
                  <a:lumMod val="60000"/>
                  <a:lumOff val="40000"/>
                </a:srgbClr>
              </a:solidFill>
              <a:latin typeface="Arial" charset="0"/>
              <a:cs typeface="Arial" charset="0"/>
            </a:endParaRPr>
          </a:p>
        </p:txBody>
      </p:sp>
      <p:sp>
        <p:nvSpPr>
          <p:cNvPr id="5" name="Footer Placeholder 4"/>
          <p:cNvSpPr>
            <a:spLocks noGrp="1"/>
          </p:cNvSpPr>
          <p:nvPr>
            <p:ph type="ftr" sz="quarter" idx="3"/>
          </p:nvPr>
        </p:nvSpPr>
        <p:spPr bwMode="white">
          <a:xfrm>
            <a:off x="2971800" y="6356388"/>
            <a:ext cx="3200400" cy="365125"/>
          </a:xfrm>
          <a:prstGeom prst="rect">
            <a:avLst/>
          </a:prstGeom>
        </p:spPr>
        <p:txBody>
          <a:bodyPr vert="horz" lIns="91440" tIns="45720" rIns="91440" bIns="45720" rtlCol="0" anchor="ctr"/>
          <a:lstStyle>
            <a:lvl1pPr algn="ctr">
              <a:defRPr sz="1100" baseline="0">
                <a:solidFill>
                  <a:schemeClr val="accent1">
                    <a:lumMod val="60000"/>
                    <a:lumOff val="40000"/>
                  </a:schemeClr>
                </a:solidFill>
              </a:defRPr>
            </a:lvl1pPr>
          </a:lstStyle>
          <a:p>
            <a:pPr fontAlgn="base">
              <a:spcBef>
                <a:spcPct val="0"/>
              </a:spcBef>
              <a:spcAft>
                <a:spcPct val="0"/>
              </a:spcAft>
            </a:pPr>
            <a:endParaRPr lang="el-GR">
              <a:solidFill>
                <a:srgbClr val="93A299">
                  <a:lumMod val="60000"/>
                  <a:lumOff val="40000"/>
                </a:srgbClr>
              </a:solidFill>
              <a:latin typeface="Arial" charset="0"/>
              <a:cs typeface="Arial" charset="0"/>
            </a:endParaRPr>
          </a:p>
        </p:txBody>
      </p:sp>
      <p:sp>
        <p:nvSpPr>
          <p:cNvPr id="6" name="Slide Number Placeholder 5"/>
          <p:cNvSpPr>
            <a:spLocks noGrp="1"/>
          </p:cNvSpPr>
          <p:nvPr>
            <p:ph type="sldNum" sz="quarter" idx="4"/>
          </p:nvPr>
        </p:nvSpPr>
        <p:spPr bwMode="white">
          <a:xfrm>
            <a:off x="6675120" y="6364262"/>
            <a:ext cx="2133600" cy="365125"/>
          </a:xfrm>
          <a:prstGeom prst="rect">
            <a:avLst/>
          </a:prstGeom>
        </p:spPr>
        <p:txBody>
          <a:bodyPr vert="horz" lIns="91440" tIns="45720" rIns="91440" bIns="45720" rtlCol="0" anchor="ctr"/>
          <a:lstStyle>
            <a:lvl1pPr algn="r">
              <a:defRPr sz="1200" b="1" baseline="0">
                <a:solidFill>
                  <a:schemeClr val="accent1">
                    <a:lumMod val="60000"/>
                    <a:lumOff val="40000"/>
                  </a:schemeClr>
                </a:solidFill>
              </a:defRPr>
            </a:lvl1pPr>
          </a:lstStyle>
          <a:p>
            <a:pPr fontAlgn="base">
              <a:spcBef>
                <a:spcPct val="0"/>
              </a:spcBef>
              <a:spcAft>
                <a:spcPct val="0"/>
              </a:spcAft>
            </a:pPr>
            <a:fld id="{880B71E9-D49D-4CEC-903E-75DDA317C3BA}" type="slidenum">
              <a:rPr lang="el-GR" smtClean="0">
                <a:solidFill>
                  <a:srgbClr val="93A299">
                    <a:lumMod val="60000"/>
                    <a:lumOff val="40000"/>
                  </a:srgbClr>
                </a:solidFill>
                <a:latin typeface="Arial" charset="0"/>
                <a:cs typeface="Arial" charset="0"/>
              </a:rPr>
              <a:pPr fontAlgn="base">
                <a:spcBef>
                  <a:spcPct val="0"/>
                </a:spcBef>
                <a:spcAft>
                  <a:spcPct val="0"/>
                </a:spcAft>
              </a:pPr>
              <a:t>‹#›</a:t>
            </a:fld>
            <a:endParaRPr lang="el-GR">
              <a:solidFill>
                <a:srgbClr val="93A299">
                  <a:lumMod val="60000"/>
                  <a:lumOff val="40000"/>
                </a:srgbClr>
              </a:solidFill>
              <a:latin typeface="Arial" charset="0"/>
              <a:cs typeface="Arial" charset="0"/>
            </a:endParaRPr>
          </a:p>
        </p:txBody>
      </p:sp>
    </p:spTree>
    <p:extLst>
      <p:ext uri="{BB962C8B-B14F-4D97-AF65-F5344CB8AC3E}">
        <p14:creationId xmlns:p14="http://schemas.microsoft.com/office/powerpoint/2010/main" xmlns="" val="1959449893"/>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mc:AlternateContent xmlns:mc="http://schemas.openxmlformats.org/markup-compatibility/2006">
    <mc:Choice xmlns:p14="http://schemas.microsoft.com/office/powerpoint/2010/main" xmlns="" Requires="p14">
      <p:transition spd="slow" p14:dur="1250">
        <p:fade/>
      </p:transition>
    </mc:Choice>
    <mc:Fallback>
      <p:transition spd="slow">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3600" kern="1200" cap="all" spc="3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274320" algn="l" defTabSz="914400" rtl="0" eaLnBrk="1" latinLnBrk="0" hangingPunct="1">
        <a:lnSpc>
          <a:spcPct val="150000"/>
        </a:lnSpc>
        <a:spcBef>
          <a:spcPct val="20000"/>
        </a:spcBef>
        <a:buClrTx/>
        <a:buFont typeface="Wingdings" pitchFamily="2" charset="2"/>
        <a:buChar char="v"/>
        <a:defRPr sz="1800" kern="1200" baseline="0">
          <a:solidFill>
            <a:schemeClr val="tx1"/>
          </a:solidFill>
          <a:latin typeface="+mn-lt"/>
          <a:ea typeface="+mn-ea"/>
          <a:cs typeface="+mn-cs"/>
        </a:defRPr>
      </a:lvl1pPr>
      <a:lvl2pPr marL="742950" indent="-228600" algn="l" defTabSz="914400" rtl="0" eaLnBrk="1" latinLnBrk="0" hangingPunct="1">
        <a:spcBef>
          <a:spcPct val="20000"/>
        </a:spcBef>
        <a:buClrTx/>
        <a:buFont typeface="Arial" pitchFamily="34" charset="0"/>
        <a:buChar char="•"/>
        <a:defRPr sz="1600" kern="1200" baseline="0">
          <a:solidFill>
            <a:schemeClr val="tx1"/>
          </a:solidFill>
          <a:latin typeface="+mn-lt"/>
          <a:ea typeface="+mn-ea"/>
          <a:cs typeface="+mn-cs"/>
        </a:defRPr>
      </a:lvl2pPr>
      <a:lvl3pPr marL="11430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3pPr>
      <a:lvl4pPr marL="16002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ClrTx/>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7pPr>
      <a:lvl8pPr marL="3429000" indent="-228600" algn="l" defTabSz="914400" rtl="0" eaLnBrk="1" latinLnBrk="0" hangingPunct="1">
        <a:spcBef>
          <a:spcPct val="20000"/>
        </a:spcBef>
        <a:buClrTx/>
        <a:buFont typeface="Arial" pitchFamily="34" charset="0"/>
        <a:buChar char="•"/>
        <a:defRPr sz="1200" kern="1200" baseline="0">
          <a:solidFill>
            <a:schemeClr val="tx1"/>
          </a:solidFill>
          <a:latin typeface="+mn-lt"/>
          <a:ea typeface="+mn-ea"/>
          <a:cs typeface="+mn-cs"/>
        </a:defRPr>
      </a:lvl8pPr>
      <a:lvl9pPr marL="38862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l-GR" smtClean="0"/>
              <a:t>Στυλ κύριου τίτλου</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l-GR" smtClean="0"/>
              <a:t>Στυλ υποδείγματος κειμένου</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0" name="Date Placeholder 9"/>
          <p:cNvSpPr>
            <a:spLocks noGrp="1"/>
          </p:cNvSpPr>
          <p:nvPr>
            <p:ph type="dt" sz="half" idx="2"/>
          </p:nvPr>
        </p:nvSpPr>
        <p:spPr>
          <a:xfrm>
            <a:off x="457200" y="635639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16069AA-2C34-4D03-A3F2-705855590767}" type="datetimeFigureOut">
              <a:rPr lang="el-GR" smtClean="0">
                <a:solidFill>
                  <a:srgbClr val="04617B">
                    <a:shade val="90000"/>
                  </a:srgbClr>
                </a:solidFill>
              </a:rPr>
              <a:pPr/>
              <a:t>02/12/2015</a:t>
            </a:fld>
            <a:endParaRPr lang="el-GR">
              <a:solidFill>
                <a:srgbClr val="04617B">
                  <a:shade val="90000"/>
                </a:srgbClr>
              </a:solidFill>
            </a:endParaRPr>
          </a:p>
        </p:txBody>
      </p:sp>
      <p:sp>
        <p:nvSpPr>
          <p:cNvPr id="22" name="Footer Placeholder 21"/>
          <p:cNvSpPr>
            <a:spLocks noGrp="1"/>
          </p:cNvSpPr>
          <p:nvPr>
            <p:ph type="ftr" sz="quarter" idx="3"/>
          </p:nvPr>
        </p:nvSpPr>
        <p:spPr>
          <a:xfrm>
            <a:off x="2667000" y="635639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l-GR">
              <a:solidFill>
                <a:srgbClr val="04617B">
                  <a:shade val="90000"/>
                </a:srgbClr>
              </a:solidFill>
            </a:endParaRPr>
          </a:p>
        </p:txBody>
      </p:sp>
      <p:sp>
        <p:nvSpPr>
          <p:cNvPr id="18" name="Slide Number Placeholder 17"/>
          <p:cNvSpPr>
            <a:spLocks noGrp="1"/>
          </p:cNvSpPr>
          <p:nvPr>
            <p:ph type="sldNum" sz="quarter" idx="4"/>
          </p:nvPr>
        </p:nvSpPr>
        <p:spPr>
          <a:xfrm>
            <a:off x="7924801" y="635639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4C58154F-6F59-4A6F-B35B-70799A2C96A5}" type="slidenum">
              <a:rPr lang="el-GR" smtClean="0">
                <a:solidFill>
                  <a:srgbClr val="04617B">
                    <a:shade val="90000"/>
                  </a:srgbClr>
                </a:solidFill>
              </a:rPr>
              <a:pPr/>
              <a:t>‹#›</a:t>
            </a:fld>
            <a:endParaRPr lang="el-GR">
              <a:solidFill>
                <a:srgbClr val="04617B">
                  <a:shade val="90000"/>
                </a:srgbClr>
              </a:solidFill>
            </a:endParaRPr>
          </a:p>
        </p:txBody>
      </p:sp>
      <p:grpSp>
        <p:nvGrpSpPr>
          <p:cNvPr id="2" name="Group 1"/>
          <p:cNvGrpSpPr/>
          <p:nvPr/>
        </p:nvGrpSpPr>
        <p:grpSpPr>
          <a:xfrm>
            <a:off x="-19016"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xmlns="" val="3005897986"/>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slideLayout" Target="../slideLayouts/slideLayout66.xml"/><Relationship Id="rId1" Type="http://schemas.openxmlformats.org/officeDocument/2006/relationships/themeOverride" Target="../theme/themeOverride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1.jpeg"/></Relationships>
</file>

<file path=ppt/slides/_rels/slide10.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slideLayout" Target="../slideLayouts/slideLayout14.xml"/><Relationship Id="rId1" Type="http://schemas.openxmlformats.org/officeDocument/2006/relationships/themeOverride" Target="../theme/themeOverride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6.jpeg"/><Relationship Id="rId7" Type="http://schemas.openxmlformats.org/officeDocument/2006/relationships/diagramColors" Target="../diagrams/colors5.xml"/><Relationship Id="rId2" Type="http://schemas.openxmlformats.org/officeDocument/2006/relationships/image" Target="../media/image25.png"/><Relationship Id="rId1" Type="http://schemas.openxmlformats.org/officeDocument/2006/relationships/slideLayout" Target="../slideLayouts/slideLayout6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6.jpeg"/><Relationship Id="rId7" Type="http://schemas.openxmlformats.org/officeDocument/2006/relationships/diagramColors" Target="../diagrams/colors6.xml"/><Relationship Id="rId2" Type="http://schemas.openxmlformats.org/officeDocument/2006/relationships/image" Target="../media/image25.png"/><Relationship Id="rId1" Type="http://schemas.openxmlformats.org/officeDocument/2006/relationships/slideLayout" Target="../slideLayouts/slideLayout6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5.png"/><Relationship Id="rId7" Type="http://schemas.openxmlformats.org/officeDocument/2006/relationships/diagramColors" Target="../diagrams/colors7.xml"/><Relationship Id="rId2" Type="http://schemas.openxmlformats.org/officeDocument/2006/relationships/slideLayout" Target="../slideLayouts/slideLayout62.xml"/><Relationship Id="rId1" Type="http://schemas.openxmlformats.org/officeDocument/2006/relationships/themeOverride" Target="../theme/themeOverride6.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4.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25.png"/><Relationship Id="rId7" Type="http://schemas.openxmlformats.org/officeDocument/2006/relationships/diagramColors" Target="../diagrams/colors8.xml"/><Relationship Id="rId2" Type="http://schemas.openxmlformats.org/officeDocument/2006/relationships/slideLayout" Target="../slideLayouts/slideLayout62.xml"/><Relationship Id="rId1" Type="http://schemas.openxmlformats.org/officeDocument/2006/relationships/themeOverride" Target="../theme/themeOverride7.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17.jpeg"/></Relationships>
</file>

<file path=ppt/slides/_rels/slide15.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notesSlide" Target="../notesSlides/notesSlide2.xml"/><Relationship Id="rId7" Type="http://schemas.microsoft.com/office/2007/relationships/hdphoto" Target="../media/hdphoto3.wdp"/><Relationship Id="rId2" Type="http://schemas.openxmlformats.org/officeDocument/2006/relationships/slideLayout" Target="../slideLayouts/slideLayout74.xml"/><Relationship Id="rId1" Type="http://schemas.openxmlformats.org/officeDocument/2006/relationships/themeOverride" Target="../theme/themeOverride8.xml"/><Relationship Id="rId6" Type="http://schemas.openxmlformats.org/officeDocument/2006/relationships/image" Target="../media/image27.png"/><Relationship Id="rId5" Type="http://schemas.openxmlformats.org/officeDocument/2006/relationships/image" Target="../media/image17.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9.jpeg"/><Relationship Id="rId7" Type="http://schemas.openxmlformats.org/officeDocument/2006/relationships/diagramColors" Target="../diagrams/colors9.xml"/><Relationship Id="rId2" Type="http://schemas.openxmlformats.org/officeDocument/2006/relationships/slideLayout" Target="../slideLayouts/slideLayout74.xml"/><Relationship Id="rId1" Type="http://schemas.openxmlformats.org/officeDocument/2006/relationships/themeOverride" Target="../theme/themeOverride9.xml"/><Relationship Id="rId6" Type="http://schemas.openxmlformats.org/officeDocument/2006/relationships/diagramQuickStyle" Target="../diagrams/quickStyle9.xml"/><Relationship Id="rId5" Type="http://schemas.openxmlformats.org/officeDocument/2006/relationships/diagramLayout" Target="../diagrams/layout9.xml"/><Relationship Id="rId10" Type="http://schemas.openxmlformats.org/officeDocument/2006/relationships/image" Target="../media/image28.png"/><Relationship Id="rId4" Type="http://schemas.openxmlformats.org/officeDocument/2006/relationships/diagramData" Target="../diagrams/data9.xml"/><Relationship Id="rId9" Type="http://schemas.openxmlformats.org/officeDocument/2006/relationships/image" Target="../media/image17.jpeg"/></Relationships>
</file>

<file path=ppt/slides/_rels/slide17.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7.jpeg"/><Relationship Id="rId7" Type="http://schemas.openxmlformats.org/officeDocument/2006/relationships/diagramColors" Target="../diagrams/colors10.xml"/><Relationship Id="rId2" Type="http://schemas.openxmlformats.org/officeDocument/2006/relationships/slideLayout" Target="../slideLayouts/slideLayout85.xml"/><Relationship Id="rId1" Type="http://schemas.openxmlformats.org/officeDocument/2006/relationships/themeOverride" Target="../theme/themeOverride10.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62.xml"/><Relationship Id="rId1" Type="http://schemas.openxmlformats.org/officeDocument/2006/relationships/themeOverride" Target="../theme/themeOverride11.xml"/><Relationship Id="rId5" Type="http://schemas.microsoft.com/office/2007/relationships/hdphoto" Target="../media/hdphoto4.wdp"/><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19.jpeg"/><Relationship Id="rId7" Type="http://schemas.openxmlformats.org/officeDocument/2006/relationships/diagramQuickStyle" Target="../diagrams/quickStyle11.xml"/><Relationship Id="rId2" Type="http://schemas.openxmlformats.org/officeDocument/2006/relationships/slideLayout" Target="../slideLayouts/slideLayout62.xml"/><Relationship Id="rId1" Type="http://schemas.openxmlformats.org/officeDocument/2006/relationships/themeOverride" Target="../theme/themeOverride12.xml"/><Relationship Id="rId6" Type="http://schemas.openxmlformats.org/officeDocument/2006/relationships/diagramLayout" Target="../diagrams/layout11.xml"/><Relationship Id="rId5" Type="http://schemas.openxmlformats.org/officeDocument/2006/relationships/diagramData" Target="../diagrams/data11.xml"/><Relationship Id="rId4" Type="http://schemas.openxmlformats.org/officeDocument/2006/relationships/image" Target="../media/image17.jpeg"/><Relationship Id="rId9" Type="http://schemas.microsoft.com/office/2007/relationships/diagramDrawing" Target="../diagrams/drawing1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25.png"/><Relationship Id="rId7" Type="http://schemas.openxmlformats.org/officeDocument/2006/relationships/diagramQuickStyle" Target="../diagrams/quickStyle12.xml"/><Relationship Id="rId2" Type="http://schemas.openxmlformats.org/officeDocument/2006/relationships/slideLayout" Target="../slideLayouts/slideLayout62.xml"/><Relationship Id="rId1" Type="http://schemas.openxmlformats.org/officeDocument/2006/relationships/themeOverride" Target="../theme/themeOverride13.xml"/><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image" Target="../media/image17.jpeg"/><Relationship Id="rId9" Type="http://schemas.microsoft.com/office/2007/relationships/diagramDrawing" Target="../diagrams/drawing12.xml"/></Relationships>
</file>

<file path=ppt/slides/_rels/slide21.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19.jpeg"/><Relationship Id="rId7" Type="http://schemas.openxmlformats.org/officeDocument/2006/relationships/diagramColors" Target="../diagrams/colors13.xml"/><Relationship Id="rId2" Type="http://schemas.openxmlformats.org/officeDocument/2006/relationships/slideLayout" Target="../slideLayouts/slideLayout66.xml"/><Relationship Id="rId1" Type="http://schemas.openxmlformats.org/officeDocument/2006/relationships/themeOverride" Target="../theme/themeOverride14.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7.xml"/><Relationship Id="rId1" Type="http://schemas.openxmlformats.org/officeDocument/2006/relationships/themeOverride" Target="../theme/themeOverride15.xml"/><Relationship Id="rId6" Type="http://schemas.openxmlformats.org/officeDocument/2006/relationships/image" Target="../media/image41.gif"/><Relationship Id="rId5" Type="http://schemas.openxmlformats.org/officeDocument/2006/relationships/image" Target="../media/image40.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7.xml"/><Relationship Id="rId1" Type="http://schemas.openxmlformats.org/officeDocument/2006/relationships/themeOverride" Target="../theme/themeOverride1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notesSlide" Target="../notesSlides/notesSlide5.xml"/><Relationship Id="rId7" Type="http://schemas.openxmlformats.org/officeDocument/2006/relationships/diagramQuickStyle" Target="../diagrams/quickStyle14.xml"/><Relationship Id="rId2" Type="http://schemas.openxmlformats.org/officeDocument/2006/relationships/slideLayout" Target="../slideLayouts/slideLayout62.xml"/><Relationship Id="rId1" Type="http://schemas.openxmlformats.org/officeDocument/2006/relationships/themeOverride" Target="../theme/themeOverride17.xml"/><Relationship Id="rId6" Type="http://schemas.openxmlformats.org/officeDocument/2006/relationships/diagramLayout" Target="../diagrams/layout14.xml"/><Relationship Id="rId5" Type="http://schemas.openxmlformats.org/officeDocument/2006/relationships/diagramData" Target="../diagrams/data14.xml"/><Relationship Id="rId4" Type="http://schemas.openxmlformats.org/officeDocument/2006/relationships/image" Target="../media/image19.jpeg"/><Relationship Id="rId9" Type="http://schemas.microsoft.com/office/2007/relationships/diagramDrawing" Target="../diagrams/drawing14.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66.xml"/><Relationship Id="rId1" Type="http://schemas.openxmlformats.org/officeDocument/2006/relationships/themeOverride" Target="../theme/themeOverride18.xml"/><Relationship Id="rId5" Type="http://schemas.openxmlformats.org/officeDocument/2006/relationships/image" Target="../media/image45.gif"/><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notesSlide" Target="../notesSlides/notesSlide7.xml"/><Relationship Id="rId7" Type="http://schemas.openxmlformats.org/officeDocument/2006/relationships/diagramQuickStyle" Target="../diagrams/quickStyle15.xml"/><Relationship Id="rId2" Type="http://schemas.openxmlformats.org/officeDocument/2006/relationships/slideLayout" Target="../slideLayouts/slideLayout62.xml"/><Relationship Id="rId1" Type="http://schemas.openxmlformats.org/officeDocument/2006/relationships/themeOverride" Target="../theme/themeOverride19.xml"/><Relationship Id="rId6" Type="http://schemas.openxmlformats.org/officeDocument/2006/relationships/diagramLayout" Target="../diagrams/layout15.xml"/><Relationship Id="rId5" Type="http://schemas.openxmlformats.org/officeDocument/2006/relationships/diagramData" Target="../diagrams/data15.xml"/><Relationship Id="rId4" Type="http://schemas.openxmlformats.org/officeDocument/2006/relationships/image" Target="../media/image19.jpeg"/><Relationship Id="rId9" Type="http://schemas.microsoft.com/office/2007/relationships/diagramDrawing" Target="../diagrams/drawing15.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67.xml"/><Relationship Id="rId1" Type="http://schemas.openxmlformats.org/officeDocument/2006/relationships/themeOverride" Target="../theme/themeOverride20.xml"/><Relationship Id="rId5" Type="http://schemas.openxmlformats.org/officeDocument/2006/relationships/image" Target="../media/image49.gif"/><Relationship Id="rId4" Type="http://schemas.openxmlformats.org/officeDocument/2006/relationships/image" Target="../media/image24.gif"/></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67.xml"/><Relationship Id="rId1" Type="http://schemas.openxmlformats.org/officeDocument/2006/relationships/themeOverride" Target="../theme/themeOverride21.xml"/><Relationship Id="rId4" Type="http://schemas.openxmlformats.org/officeDocument/2006/relationships/image" Target="../media/image50.gif"/></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notesSlide" Target="../notesSlides/notesSlide9.xml"/><Relationship Id="rId7" Type="http://schemas.openxmlformats.org/officeDocument/2006/relationships/diagramQuickStyle" Target="../diagrams/quickStyle16.xml"/><Relationship Id="rId2" Type="http://schemas.openxmlformats.org/officeDocument/2006/relationships/slideLayout" Target="../slideLayouts/slideLayout62.xml"/><Relationship Id="rId1" Type="http://schemas.openxmlformats.org/officeDocument/2006/relationships/themeOverride" Target="../theme/themeOverride22.xml"/><Relationship Id="rId6" Type="http://schemas.openxmlformats.org/officeDocument/2006/relationships/diagramLayout" Target="../diagrams/layout16.xml"/><Relationship Id="rId5" Type="http://schemas.openxmlformats.org/officeDocument/2006/relationships/diagramData" Target="../diagrams/data16.xml"/><Relationship Id="rId4" Type="http://schemas.openxmlformats.org/officeDocument/2006/relationships/image" Target="../media/image19.jpeg"/><Relationship Id="rId9" Type="http://schemas.microsoft.com/office/2007/relationships/diagramDrawing" Target="../diagrams/drawing16.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notesSlide" Target="../notesSlides/notesSlide12.xml"/><Relationship Id="rId7" Type="http://schemas.openxmlformats.org/officeDocument/2006/relationships/diagramQuickStyle" Target="../diagrams/quickStyle17.xml"/><Relationship Id="rId2" Type="http://schemas.openxmlformats.org/officeDocument/2006/relationships/slideLayout" Target="../slideLayouts/slideLayout62.xml"/><Relationship Id="rId1" Type="http://schemas.openxmlformats.org/officeDocument/2006/relationships/themeOverride" Target="../theme/themeOverride23.xml"/><Relationship Id="rId6" Type="http://schemas.openxmlformats.org/officeDocument/2006/relationships/diagramLayout" Target="../diagrams/layout17.xml"/><Relationship Id="rId5" Type="http://schemas.openxmlformats.org/officeDocument/2006/relationships/diagramData" Target="../diagrams/data17.xml"/><Relationship Id="rId4" Type="http://schemas.openxmlformats.org/officeDocument/2006/relationships/image" Target="../media/image19.jpeg"/><Relationship Id="rId9" Type="http://schemas.microsoft.com/office/2007/relationships/diagramDrawing" Target="../diagrams/drawing17.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01.xml"/><Relationship Id="rId1" Type="http://schemas.openxmlformats.org/officeDocument/2006/relationships/themeOverride" Target="../theme/themeOverride24.xml"/><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7.xml"/><Relationship Id="rId1" Type="http://schemas.openxmlformats.org/officeDocument/2006/relationships/themeOverride" Target="../theme/themeOverride25.xml"/><Relationship Id="rId6" Type="http://schemas.openxmlformats.org/officeDocument/2006/relationships/image" Target="../media/image11.jpeg"/><Relationship Id="rId5" Type="http://schemas.openxmlformats.org/officeDocument/2006/relationships/image" Target="../media/image55.gif"/><Relationship Id="rId4" Type="http://schemas.openxmlformats.org/officeDocument/2006/relationships/image" Target="../media/image12.jpe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01.xml"/><Relationship Id="rId1" Type="http://schemas.openxmlformats.org/officeDocument/2006/relationships/themeOverride" Target="../theme/themeOverride26.xml"/><Relationship Id="rId5" Type="http://schemas.openxmlformats.org/officeDocument/2006/relationships/image" Target="../media/image53.png"/><Relationship Id="rId4" Type="http://schemas.openxmlformats.org/officeDocument/2006/relationships/image" Target="../media/image11.jpeg"/></Relationships>
</file>

<file path=ppt/slides/_rels/slide3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19.xml"/><Relationship Id="rId1" Type="http://schemas.openxmlformats.org/officeDocument/2006/relationships/themeOverride" Target="../theme/themeOverride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58.gif"/><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17.jpeg"/><Relationship Id="rId1" Type="http://schemas.openxmlformats.org/officeDocument/2006/relationships/slideLayout" Target="../slideLayouts/slideLayout11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2.jpeg"/><Relationship Id="rId1" Type="http://schemas.openxmlformats.org/officeDocument/2006/relationships/slideLayout" Target="../slideLayouts/slideLayout123.xml"/></Relationships>
</file>

<file path=ppt/slides/_rels/slide42.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17.jpeg"/><Relationship Id="rId7" Type="http://schemas.openxmlformats.org/officeDocument/2006/relationships/image" Target="../media/image59.jpeg"/><Relationship Id="rId2" Type="http://schemas.openxmlformats.org/officeDocument/2006/relationships/image" Target="../media/image60.jpeg"/><Relationship Id="rId1" Type="http://schemas.openxmlformats.org/officeDocument/2006/relationships/slideLayout" Target="../slideLayouts/slideLayout123.xml"/><Relationship Id="rId6" Type="http://schemas.openxmlformats.org/officeDocument/2006/relationships/image" Target="../media/image12.jpeg"/><Relationship Id="rId5" Type="http://schemas.openxmlformats.org/officeDocument/2006/relationships/image" Target="../media/image61.jpeg"/><Relationship Id="rId4" Type="http://schemas.openxmlformats.org/officeDocument/2006/relationships/image" Target="../media/image19.jpeg"/></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3.xml"/><Relationship Id="rId1" Type="http://schemas.openxmlformats.org/officeDocument/2006/relationships/video" Target="file:///C:\Users\user\Documents\Downloads\Free%20YouTube%20Downloader\cool%20experiment.avi"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2.xml"/><Relationship Id="rId1" Type="http://schemas.openxmlformats.org/officeDocument/2006/relationships/themeOverride" Target="../theme/themeOverride27.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62.xml"/><Relationship Id="rId1" Type="http://schemas.openxmlformats.org/officeDocument/2006/relationships/themeOverride" Target="../theme/themeOverride28.xml"/><Relationship Id="rId5" Type="http://schemas.openxmlformats.org/officeDocument/2006/relationships/hyperlink" Target="http://www.pi-schools.gr/programs/pathway/files/dier_mathisi.pdf" TargetMode="External"/><Relationship Id="rId4" Type="http://schemas.openxmlformats.org/officeDocument/2006/relationships/image" Target="../media/image11.jpeg"/></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8.gif"/><Relationship Id="rId2" Type="http://schemas.openxmlformats.org/officeDocument/2006/relationships/image" Target="../media/image14.jpeg"/><Relationship Id="rId1" Type="http://schemas.openxmlformats.org/officeDocument/2006/relationships/slideLayout" Target="../slideLayouts/slideLayout13.xml"/><Relationship Id="rId6" Type="http://schemas.microsoft.com/office/2007/relationships/hdphoto" Target="../media/hdphoto5.wdp"/><Relationship Id="rId5" Type="http://schemas.openxmlformats.org/officeDocument/2006/relationships/image" Target="../media/image67.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14.xml"/><Relationship Id="rId1" Type="http://schemas.openxmlformats.org/officeDocument/2006/relationships/themeOverride" Target="../theme/themeOverride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9.xml"/><Relationship Id="rId1" Type="http://schemas.openxmlformats.org/officeDocument/2006/relationships/themeOverride" Target="../theme/themeOverride4.xml"/><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2.jpe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7.jpeg"/><Relationship Id="rId2" Type="http://schemas.openxmlformats.org/officeDocument/2006/relationships/diagramData" Target="../diagrams/data3.xml"/><Relationship Id="rId1" Type="http://schemas.openxmlformats.org/officeDocument/2006/relationships/slideLayout" Target="../slideLayouts/slideLayout4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jpeg"/><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84000"/>
          </a:blip>
          <a:srcRect/>
          <a:stretch>
            <a:fillRect/>
          </a:stretch>
        </a:blipFill>
        <a:effectLst/>
      </p:bgPr>
    </p:bg>
    <p:spTree>
      <p:nvGrpSpPr>
        <p:cNvPr id="1" name=""/>
        <p:cNvGrpSpPr/>
        <p:nvPr/>
      </p:nvGrpSpPr>
      <p:grpSpPr>
        <a:xfrm>
          <a:off x="0" y="0"/>
          <a:ext cx="0" cy="0"/>
          <a:chOff x="0" y="0"/>
          <a:chExt cx="0" cy="0"/>
        </a:xfrm>
      </p:grpSpPr>
      <p:pic>
        <p:nvPicPr>
          <p:cNvPr id="9" name="Picture 2" descr="http://primarymusic.gr/conference/images/logo-conf-layered.png"/>
          <p:cNvPicPr>
            <a:picLocks noChangeAspect="1" noChangeArrowheads="1"/>
          </p:cNvPicPr>
          <p:nvPr/>
        </p:nvPicPr>
        <p:blipFill>
          <a:blip r:embed="rId4" cstate="print"/>
          <a:srcRect/>
          <a:stretch>
            <a:fillRect/>
          </a:stretch>
        </p:blipFill>
        <p:spPr bwMode="auto">
          <a:xfrm>
            <a:off x="7772400" y="4876800"/>
            <a:ext cx="1178152" cy="1508034"/>
          </a:xfrm>
          <a:prstGeom prst="rect">
            <a:avLst/>
          </a:prstGeom>
          <a:noFill/>
          <a:ln w="9525">
            <a:noFill/>
            <a:miter lim="800000"/>
            <a:headEnd/>
            <a:tailEnd/>
          </a:ln>
        </p:spPr>
      </p:pic>
      <p:sp>
        <p:nvSpPr>
          <p:cNvPr id="4" name="AutoShape 4" descr="data:image/jpeg;base64,/9j/4AAQSkZJRgABAQAAAQABAAD/2wCEAAkGBxQSEhUSExMWFRQVFRgXFhcYFxgZHBgWFxgXFhcXGBoYHSggGhwlHRgXITEkJSkrLi4uGB8zODMsNygtLisBCgoKDg0OGhAQGiwkHCQ0LCwsLCwsLCwsLCwsLCwsLCwsLCwsLCwsLCwsLCwsLCwsLCwsLCwsLCwsLCwsLCwsLP/AABEIANEA8QMBIgACEQEDEQH/xAAbAAEAAwEBAQEAAAAAAAAAAAAAAgMEAQUHBv/EADoQAAEDAwIEAwcDAgUFAQAAAAEAAhEDITESQQRRYXGBkaEGIjKxwdHwBRPxYuEUI0JSgjNyk7LiFf/EABgBAQEBAQEAAAAAAAAAAAAAAAABBAMC/8QAIREBAQACAgIBBQAAAAAAAAAAAAECEQMEITFBElGBkaH/2gAMAwEAAhEDEQA/APuKIiAiIgIiICIiAiKuvVDGlxwBPfoJ3QWIsQ/UObHeBafmQqjxdQkxpA2BBJHch0H6dcoPSVVbiGsjU4Nnmfzp5heceLqE6SQLZAyBE5JjIGP7QayDMk7Xc45zkoN//wCjSidY7Xkc5bEjxC1LyHYvjqlPiKgEBwI5vEkC+NMTtc8t5Qeuiw0+Pgw8Af1DHiDj1Vj+PYMHUf6b+ZwPNBqXj1qMVHSSSfeDhIMOLvdkGbR2wtR/Uf6HRjLZntOOs+CzVahJL3AC0WJNhJuYE55fNBfwldwcGk6g42nIgE53Ft79eXoLzOHouc5rogAzJkHcGGxgyReMk8p9NAREQEREBERAREQEREBERAREQV1qwaJcYUwZusf6u0mmYtBBJtZoNzfNpWGhUcGgF7uX+kWmwxbvlXU1tN3entrz+J4oklrDAFi4AfFuBNrb2yehWPiG+4RqdEWBJIn/AEmDO+2Oi5wzxptiTuMzJx3woq/9582eZyZAI6W28I+q5XLn2eRAizRAMEG8k7gclzK40npCDrmArlPC6RzhCOSDj2TBwRg98gjcWCi2oQYcAJwRg8x0O/8ACtYCbAEnwUG0XFwLgQRho22nqc9PmgZ7ZXRlbqHDAAlwHzgR/Kpo0Wudk22jI/IQZZ96I2sY8wpyvSfw7SILQRyIlQqcI09O32VR55M4UeIHuujOk/Jb/wDBdfRZaPCl5h4Ia03FxqIJsMS3B626qK9NjpAPMSpIiAiIgIiICIiAiIgIiICIiAiKviKmlpdyHrsgzcXxeWNBnGrYc+8fPxWMiIAFsHsq40HVJOow6TNzJnpcmwtfopiO5/PJB0A8+n91WSGuJNgQACek2nA28yrQ7wUKrxBBxB1HYCLz4IJuG6lRpkmALc9h+clRwr5AlwJjpcC0xzx5r0uAbk+CDJUaMZEXkb79lWWAwIsF6HEcIHXFj8/ss44d0xGBP8K7TSvhyWER5c16rT4HkvOYwSA+ROOp7q79h4JcHTYCD0JO/dBqe2QRzVNDhtJmZ2Ha32U6FYOE77hWqKKutWDczdWLjmg2IkIOMeCJGFJcAXUBERAREQEREBERAREQEREEWumI3UlXWYSDBgxa6x8NOo51AWBJg9Cb4nlug18U8taS0SRfnbewzaV5emcuLsG7iQTmYmM3V/FcQXQ2HNIMuOrobAtMnntt2VLBAjlZBGu0kW+IXb38fLxXWVQRZwNgfAiZPJSBvELMykHkktEYF+rg+20780F7Xh2CD2P2VfxGLgD4v6jAMdufPHNWVKYd8QB7gH5rjaYBsI7fn5dBF9C4IgEO1XveHN8PiOOZ5lbf07ip9whwObi3UTz9Dss66DFwg9ZZuIaQ4ObJ5jorqL5aD09d1NBke8VBpFnDYqXAzBBBEG0/TotKIItpgEkC5ypIiDPW4oNMQfT09VOhW1Ta2x587bKNXhGuMmZ75VlGnpEZ/mVUTREUUREQEREBERAREQEREBERAVFVjg7U2DaCPGbFXog87im4dESL9/pYKh1rr1AwmQ6HCZFvTw5rBxHD6Ti2e3REVFyrY7SSCckEdbAR3keoU9USTgegVPEVZEAHrILYHOSOcXEwJKKvlI6qiuHRJcIkTAiBzycGPCVaKwiSYAzNo7zjI8wgkz8+aE7Klr3AaiLG+mLgHtk9O98K1vPn8tkGjh65bbb8wvQBWMCnpnEmJOQevlunC1iG4JFogHfvt91dJttXHOjKrNcAkGxG3PtzUaALvecIIkDsYP52UVei4AuoIUwdzNz5clNEQFxzgMkBU8W5wHu87nkFiLy65Mxz+gCD0wZuF1YuCqx7vPC2oCIiAiIgIiICIiAiIgIiICz8a8BpBMTjvt6wtCw8XTcXSByid4vEdZjzwrEqoVAfiYD9e+x6rPWLYg2vaMyL2jstPENuTECQPGNuizFoGYgGRPPM/NBHh6hMhwuM43wLKQpCdW46nqMY3N+qiLyWOFzJBFvCIImOq4xpD7ucfdm+MgYxb632S+yemhVM4ew0lw2yXWFsOmO6lG4K60nb822UV2g4iSSHYi1rTczv2Wrh+IOqCZB9OShS4pw+K4vyR7A4FzR3H2VRv0iZgTzQtx0x8vqvPpcSRvI/N1oZxYJAg3UVZxFXSJU6b5AI3XXNBUKFENECfFBYiKL3gCTYIJKqrw4dffmFNzgLkgBGPBwZQZm8FcHVi8YWtEQEREBERAREQEREBERAREQV1qoaJKyMqEvkSROJ2O8dIB8Vrq0g6J2MrIOGc2CIJH5uqi7jaUstkYzna26xik4gnSYHQyeoHIL1Vl4ytpgAwc/T87IMn7J+KI6myjT4cmTZxMyJ2vAg7bK6rXLrGFUEE6fDusIi246WVTcfLwWlvHEEAiZBM4xH3WlrmvEeMY3lB56jTe8EkGPWR4q2rSAmKgzabx0zJ5eKy/tu+LVflhsWtBmMZ6lBewlxMubPUwY2Pp6LtamW5GVRTsSTEuMwL4AGd8LXQYXNIB90Y/7h9EHoNNl1YaXElo0kY8FspukA8xKipKL2A5APdSRBXXphwvbeeSw8LTDiZ/27GDkYIv8Ayt9WnqEFQ4ejp3kn8CIuRERRERAREQEREBERAREQEREBZeIrFrh/tj13+i1KNRgcIKCsVNTTpzjsVgqtMnVlem1gGOQHlhVV+H1Xm8R0tP3QeY8wPtmTYDkoitGQQegJ8QQMeqsrsMEbyM9CDlcp1JkYIsRy/sghRG5B1EnPKTA5ARsrWPwQbrjlKJ8p8N/mgOYHH3jAkYGDz+RWmtwoMabEHJLuo+axuIaNXK/ktT67HZdDSLGRmdvPyVRTX4LTEFz5N5ue9uk+i0cA65HMAjwz8wtgCzs4QB0z4eM57geSCR4VvKP5lV8SHNII+EDH3G4jyVlF7i50/CLD8/NlbJmItGfpCCNCpqE9/QqxZHaqfwgFvy8fz76mGQDiyiuoizGs4khrbYkoNKq/xLZift54VVQu91hEg/E6w52EYPK23VSdwgkbDcc/FVF1N4cJBkKSjTYAICkooiIgIiICIiAiIgIiICIiAiIg8/8AUBLhDiDF4jwyCstJgbYfzz8d1dVaQTOZnzuuftEiYtzQQ1KdB+kh3n23+6g0Ig28cy2oC8jylZ/8Df4TqmZa7SCetp5dVq4KpqbB2t4QtKqONQCF1FFUVGu1tjABn85q43Fj4qviKRcIDtN9v5Um1ASRuMoiNClpbpnChS4aDqc4l28WFrYH3K5xXFaIG58gOZVNSs7SATkTODnpi0eeyo3hFVTLi0Ym0z6+MK1RVddxAlokyLdyAfSSuNJ1OBxaLWxcTN/JSFQGIvIkGDEd8Kri6eHizm37jcKouY0D3QIAFuSkqqFcO+287j5eatUUREQEREBERAREQEREBERAREQZOMpkuEDaPmY/Oiso05YAR+TIV6IPLrM0uI2+m31UnUCG6j5b3V3GNlzZFjAPiVrc0EQRIVRh4Jx1RFiL9OX1W8rBSOh39JOmT039VvUUQIiCmpxIaL5iY+hiUpCTqIh0Qfn+FSdQaTJElTcJsiOaADMAHn/dUVHCpZsSCciYiRMb3VopYkzGJ+dt0hod/UQqIFrmg6ZdMxMW+4lSo0yLlxJ35eAVq4VFdXHKjh2PklxERjkRv4+C0IMekuiBpbFjafRaqbYEST1Ki6nJBmI6DG47GEp1Q6YODdVFiKniKGrSZI0uB9b+inUqhuTCipoiICIiAiIgIiICIiAiIgIiIOETn8i66iIMnB1ibG/X6H1WtRDQJMXOVJAREQEREAqp9EEh17K1EEKjJi5EcvqpoiAotHVdXUBQc2LgSfXzU1wFBlr8QRawJ2yR9FRRZqdz5q/jWyWwL3+iuo0A2+8XKqLURFFERRfTByPwXQSRQ0dT6fZEE0REBERAREQEREBERAUWMAxuZ8TlSUKrw0FxsACT2CDn7zdWiRqI1RN9IIExykhWL5tT9q3tdSqCmC5lH9pxcT74JaZt8JlvXJWl/te6rUplzjQaxwLtA167iQ6SIETscrXenyM87GL6Aiq4WuKjGvEw9ocJzDhInzWSr+ucO1xY6swOGQXY6TiVmmNviR3+qR6CLLwn6jSq6v2ntfpidJBiRI+vkVopukAwRImDEjoYtKllnsllSREKiuLpRCghWfDSen8LnDshoHRUVn62nSCYv9452nzWikCAAcwqiaIiiiIiAiIgIiICIiAiIgIiICIiAiIgKnjOHFSm+mSQHtLSREw4QYmyuRJdD8QPYE78QP8Ax/8A2slb2Grg+6+m4Rklzb9oPzX0JVmu0ODC4BxBIbIkgRJAzAkLVO3zff8AjhevxvmnG+zXFtYC5heBaGu1aQOnLsvCBX2xeF7Vfoz+JpsZT0BwfqLnWtpcIsCckeS78Xdtus45cnW8bxfNaPEPZOl7mzE6XETGJjK2cP8ArnEMJLa9SSIOo67f85juvZpewtcn3qlIDoXO9NIXp0fYOnp9+q8u30hoHkQT6rvn2OD58/hyx4uT4eV7H/qP+e59eubMJGtxMnpqOQJ6+q9Ti/bmnq0tpF7CCHEkCezbyO8LW32L4YQP8wnM6uUZgQtFb2S4UiBSgjk9433MlZc+Tgyy+qyu+OHLMdTSz2V459ej+6/Lnu3tAMAAbACB1ickr2VVwvDtpsDGANa0QANlasedlytnpoxlkkrgC6iLy9CIiAiIgIiICIiAiIgIiICIiAiIgIiICIiAsfFf9Wj/AM//AFXEXrH3+0raiIvKiIiAiIgIiICIiAiIgIiICIiAiIg//9k="/>
          <p:cNvSpPr>
            <a:spLocks noChangeAspect="1" noChangeArrowheads="1"/>
          </p:cNvSpPr>
          <p:nvPr/>
        </p:nvSpPr>
        <p:spPr bwMode="auto">
          <a:xfrm>
            <a:off x="307975" y="-2674938"/>
            <a:ext cx="6819900" cy="5895976"/>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CEAAkGBxQSEhUSExMWFRQVFRgXFhcYFxgZHBgWFxgXFhcXGBoYHSggGhwlHRgXITEkJSkrLi4uGB8zODMsNygtLisBCgoKDg0OGhAQGiwkHCQ0LCwsLCwsLCwsLCwsLCwsLCwsLCwsLCwsLCwsLCwsLCwsLCwsLCwsLCwsLCwsLCwsLP/AABEIANEA8QMBIgACEQEDEQH/xAAbAAEAAwEBAQEAAAAAAAAAAAAAAgMEAQUHBv/EADoQAAEDAwIEAwcDAgUFAQAAAAEAAhEDITESQQRRYXGBkaEGIjKxwdHwBRPxYuEUI0JSgjNyk7LiFf/EABgBAQEBAQEAAAAAAAAAAAAAAAABBAMC/8QAIREBAQACAgIBBQAAAAAAAAAAAAECEQMEITFBElGBkaH/2gAMAwEAAhEDEQA/APuKIiAiIgIiICIiAiKuvVDGlxwBPfoJ3QWIsQ/UObHeBafmQqjxdQkxpA2BBJHch0H6dcoPSVVbiGsjU4Nnmfzp5heceLqE6SQLZAyBE5JjIGP7QayDMk7Xc45zkoN//wCjSidY7Xkc5bEjxC1LyHYvjqlPiKgEBwI5vEkC+NMTtc8t5Qeuiw0+Pgw8Af1DHiDj1Vj+PYMHUf6b+ZwPNBqXj1qMVHSSSfeDhIMOLvdkGbR2wtR/Uf6HRjLZntOOs+CzVahJL3AC0WJNhJuYE55fNBfwldwcGk6g42nIgE53Ft79eXoLzOHouc5rogAzJkHcGGxgyReMk8p9NAREQEREBERAREQEREBERAREQV1qwaJcYUwZusf6u0mmYtBBJtZoNzfNpWGhUcGgF7uX+kWmwxbvlXU1tN3entrz+J4oklrDAFi4AfFuBNrb2yehWPiG+4RqdEWBJIn/AEmDO+2Oi5wzxptiTuMzJx3woq/9582eZyZAI6W28I+q5XLn2eRAizRAMEG8k7gclzK40npCDrmArlPC6RzhCOSDj2TBwRg98gjcWCi2oQYcAJwRg8x0O/8ACtYCbAEnwUG0XFwLgQRho22nqc9PmgZ7ZXRlbqHDAAlwHzgR/Kpo0Wudk22jI/IQZZ96I2sY8wpyvSfw7SILQRyIlQqcI09O32VR55M4UeIHuujOk/Jb/wDBdfRZaPCl5h4Ia03FxqIJsMS3B626qK9NjpAPMSpIiAiIgIiICIiAiIgIiICIiAiKviKmlpdyHrsgzcXxeWNBnGrYc+8fPxWMiIAFsHsq40HVJOow6TNzJnpcmwtfopiO5/PJB0A8+n91WSGuJNgQACek2nA28yrQ7wUKrxBBxB1HYCLz4IJuG6lRpkmALc9h+clRwr5AlwJjpcC0xzx5r0uAbk+CDJUaMZEXkb79lWWAwIsF6HEcIHXFj8/ss44d0xGBP8K7TSvhyWER5c16rT4HkvOYwSA+ROOp7q79h4JcHTYCD0JO/dBqe2QRzVNDhtJmZ2Ha32U6FYOE77hWqKKutWDczdWLjmg2IkIOMeCJGFJcAXUBERAREQEREBERAREQEREEWumI3UlXWYSDBgxa6x8NOo51AWBJg9Cb4nlug18U8taS0SRfnbewzaV5emcuLsG7iQTmYmM3V/FcQXQ2HNIMuOrobAtMnntt2VLBAjlZBGu0kW+IXb38fLxXWVQRZwNgfAiZPJSBvELMykHkktEYF+rg+20780F7Xh2CD2P2VfxGLgD4v6jAMdufPHNWVKYd8QB7gH5rjaYBsI7fn5dBF9C4IgEO1XveHN8PiOOZ5lbf07ip9whwObi3UTz9Dss66DFwg9ZZuIaQ4ObJ5jorqL5aD09d1NBke8VBpFnDYqXAzBBBEG0/TotKIItpgEkC5ypIiDPW4oNMQfT09VOhW1Ta2x587bKNXhGuMmZ75VlGnpEZ/mVUTREUUREQEREBERAREQEREBERAVFVjg7U2DaCPGbFXog87im4dESL9/pYKh1rr1AwmQ6HCZFvTw5rBxHD6Ti2e3REVFyrY7SSCckEdbAR3keoU9USTgegVPEVZEAHrILYHOSOcXEwJKKvlI6qiuHRJcIkTAiBzycGPCVaKwiSYAzNo7zjI8wgkz8+aE7Klr3AaiLG+mLgHtk9O98K1vPn8tkGjh65bbb8wvQBWMCnpnEmJOQevlunC1iG4JFogHfvt91dJttXHOjKrNcAkGxG3PtzUaALvecIIkDsYP52UVei4AuoIUwdzNz5clNEQFxzgMkBU8W5wHu87nkFiLy65Mxz+gCD0wZuF1YuCqx7vPC2oCIiAiIgIiICIiAiIgIiICz8a8BpBMTjvt6wtCw8XTcXSByid4vEdZjzwrEqoVAfiYD9e+x6rPWLYg2vaMyL2jstPENuTECQPGNuizFoGYgGRPPM/NBHh6hMhwuM43wLKQpCdW46nqMY3N+qiLyWOFzJBFvCIImOq4xpD7ucfdm+MgYxb632S+yemhVM4ew0lw2yXWFsOmO6lG4K60nb822UV2g4iSSHYi1rTczv2Wrh+IOqCZB9OShS4pw+K4vyR7A4FzR3H2VRv0iZgTzQtx0x8vqvPpcSRvI/N1oZxYJAg3UVZxFXSJU6b5AI3XXNBUKFENECfFBYiKL3gCTYIJKqrw4dffmFNzgLkgBGPBwZQZm8FcHVi8YWtEQEREBERAREQEREBERAREQV1qoaJKyMqEvkSROJ2O8dIB8Vrq0g6J2MrIOGc2CIJH5uqi7jaUstkYzna26xik4gnSYHQyeoHIL1Vl4ytpgAwc/T87IMn7J+KI6myjT4cmTZxMyJ2vAg7bK6rXLrGFUEE6fDusIi246WVTcfLwWlvHEEAiZBM4xH3WlrmvEeMY3lB56jTe8EkGPWR4q2rSAmKgzabx0zJ5eKy/tu+LVflhsWtBmMZ6lBewlxMubPUwY2Pp6LtamW5GVRTsSTEuMwL4AGd8LXQYXNIB90Y/7h9EHoNNl1YaXElo0kY8FspukA8xKipKL2A5APdSRBXXphwvbeeSw8LTDiZ/27GDkYIv8Ayt9WnqEFQ4ejp3kn8CIuRERRERAREQEREBERAREQEREBZeIrFrh/tj13+i1KNRgcIKCsVNTTpzjsVgqtMnVlem1gGOQHlhVV+H1Xm8R0tP3QeY8wPtmTYDkoitGQQegJ8QQMeqsrsMEbyM9CDlcp1JkYIsRy/sghRG5B1EnPKTA5ARsrWPwQbrjlKJ8p8N/mgOYHH3jAkYGDz+RWmtwoMabEHJLuo+axuIaNXK/ktT67HZdDSLGRmdvPyVRTX4LTEFz5N5ue9uk+i0cA65HMAjwz8wtgCzs4QB0z4eM57geSCR4VvKP5lV8SHNII+EDH3G4jyVlF7i50/CLD8/NlbJmItGfpCCNCpqE9/QqxZHaqfwgFvy8fz76mGQDiyiuoizGs4khrbYkoNKq/xLZift54VVQu91hEg/E6w52EYPK23VSdwgkbDcc/FVF1N4cJBkKSjTYAICkooiIgIiICIiAiIgIiICIiAiIg8/8AUBLhDiDF4jwyCstJgbYfzz8d1dVaQTOZnzuuftEiYtzQQ1KdB+kh3n23+6g0Ig28cy2oC8jylZ/8Df4TqmZa7SCetp5dVq4KpqbB2t4QtKqONQCF1FFUVGu1tjABn85q43Fj4qviKRcIDtN9v5Um1ASRuMoiNClpbpnChS4aDqc4l28WFrYH3K5xXFaIG58gOZVNSs7SATkTODnpi0eeyo3hFVTLi0Ym0z6+MK1RVddxAlokyLdyAfSSuNJ1OBxaLWxcTN/JSFQGIvIkGDEd8Kri6eHizm37jcKouY0D3QIAFuSkqqFcO+287j5eatUUREQEREBERAREQEREBERAREQZOMpkuEDaPmY/Oiso05YAR+TIV6IPLrM0uI2+m31UnUCG6j5b3V3GNlzZFjAPiVrc0EQRIVRh4Jx1RFiL9OX1W8rBSOh39JOmT039VvUUQIiCmpxIaL5iY+hiUpCTqIh0Qfn+FSdQaTJElTcJsiOaADMAHn/dUVHCpZsSCciYiRMb3VopYkzGJ+dt0hod/UQqIFrmg6ZdMxMW+4lSo0yLlxJ35eAVq4VFdXHKjh2PklxERjkRv4+C0IMekuiBpbFjafRaqbYEST1Ki6nJBmI6DG47GEp1Q6YODdVFiKniKGrSZI0uB9b+inUqhuTCipoiICIiAiIgIiICIiAiIgIiIOETn8i66iIMnB1ibG/X6H1WtRDQJMXOVJAREQEREAqp9EEh17K1EEKjJi5EcvqpoiAotHVdXUBQc2LgSfXzU1wFBlr8QRawJ2yR9FRRZqdz5q/jWyWwL3+iuo0A2+8XKqLURFFERRfTByPwXQSRQ0dT6fZEE0REBERAREQEREBERAUWMAxuZ8TlSUKrw0FxsACT2CDn7zdWiRqI1RN9IIExykhWL5tT9q3tdSqCmC5lH9pxcT74JaZt8JlvXJWl/te6rUplzjQaxwLtA167iQ6SIETscrXenyM87GL6Aiq4WuKjGvEw9ocJzDhInzWSr+ucO1xY6swOGQXY6TiVmmNviR3+qR6CLLwn6jSq6v2ntfpidJBiRI+vkVopukAwRImDEjoYtKllnsllSREKiuLpRCghWfDSen8LnDshoHRUVn62nSCYv9452nzWikCAAcwqiaIiiiIiAiIgIiICIiAiIgIiICIiAiIgKnjOHFSm+mSQHtLSREw4QYmyuRJdD8QPYE78QP8Ax/8A2slb2Grg+6+m4Rklzb9oPzX0JVmu0ODC4BxBIbIkgRJAzAkLVO3zff8AjhevxvmnG+zXFtYC5heBaGu1aQOnLsvCBX2xeF7Vfoz+JpsZT0BwfqLnWtpcIsCckeS78Xdtus45cnW8bxfNaPEPZOl7mzE6XETGJjK2cP8ArnEMJLa9SSIOo67f85juvZpewtcn3qlIDoXO9NIXp0fYOnp9+q8u30hoHkQT6rvn2OD58/hyx4uT4eV7H/qP+e59eubMJGtxMnpqOQJ6+q9Ti/bmnq0tpF7CCHEkCezbyO8LW32L4YQP8wnM6uUZgQtFb2S4UiBSgjk9433MlZc+Tgyy+qyu+OHLMdTSz2V459ej+6/Lnu3tAMAAbACB1ickr2VVwvDtpsDGANa0QANlasedlytnpoxlkkrgC6iLy9CIiAiIgIiICIiAiIgIiICIiAiIgIiICIiAsfFf9Wj/AM//AFXEXrH3+0raiIvKiIiAiIgIiICIiAiIgIiICIiAiIg//9k="/>
          <p:cNvSpPr>
            <a:spLocks noChangeAspect="1" noChangeArrowheads="1"/>
          </p:cNvSpPr>
          <p:nvPr/>
        </p:nvSpPr>
        <p:spPr bwMode="auto">
          <a:xfrm>
            <a:off x="460375" y="-2522538"/>
            <a:ext cx="6819900" cy="5895976"/>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3" name="Picture 9"/>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sharpenSoften amount="50000"/>
                    </a14:imgEffect>
                    <a14:imgEffect>
                      <a14:brightnessContrast contrast="-40000"/>
                    </a14:imgEffect>
                  </a14:imgLayer>
                </a14:imgProps>
              </a:ext>
              <a:ext uri="{28A0092B-C50C-407E-A947-70E740481C1C}">
                <a14:useLocalDpi xmlns:a14="http://schemas.microsoft.com/office/drawing/2010/main" xmlns="" val="0"/>
              </a:ext>
            </a:extLst>
          </a:blip>
          <a:srcRect/>
          <a:stretch>
            <a:fillRect/>
          </a:stretch>
        </p:blipFill>
        <p:spPr bwMode="auto">
          <a:xfrm>
            <a:off x="307975" y="2002233"/>
            <a:ext cx="1069025" cy="10868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Oval 10"/>
          <p:cNvSpPr/>
          <p:nvPr/>
        </p:nvSpPr>
        <p:spPr>
          <a:xfrm>
            <a:off x="2895600" y="1676400"/>
            <a:ext cx="3505200" cy="1600200"/>
          </a:xfrm>
          <a:prstGeom prst="ellipse">
            <a:avLst/>
          </a:prstGeom>
          <a:blipFill dpi="0" rotWithShape="1">
            <a:blip r:embed="rId7" cstate="print">
              <a:alphaModFix amt="99000"/>
              <a:extLst>
                <a:ext uri="{BEBA8EAE-BF5A-486C-A8C5-ECC9F3942E4B}">
                  <a14:imgProps xmlns:a14="http://schemas.microsoft.com/office/drawing/2010/main" xmlns="">
                    <a14:imgLayer r:embed="rId8">
                      <a14:imgEffect>
                        <a14:sharpenSoften amount="50000"/>
                      </a14:imgEffect>
                      <a14:imgEffect>
                        <a14:brightnessContrast contrast="40000"/>
                      </a14:imgEffect>
                    </a14:imgLayer>
                  </a14:imgProps>
                </a:ext>
              </a:extLst>
            </a:blip>
            <a:srcRect/>
            <a:stretch>
              <a:fillRect/>
            </a:stretch>
          </a:blipFill>
          <a:ln>
            <a:noFill/>
          </a:ln>
          <a:effectLst>
            <a:glow rad="63500">
              <a:schemeClr val="accent2">
                <a:satMod val="175000"/>
                <a:alpha val="40000"/>
              </a:schemeClr>
            </a:glow>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3344862" y="1743554"/>
            <a:ext cx="525463" cy="313846"/>
          </a:xfrm>
          <a:prstGeom prst="line">
            <a:avLst/>
          </a:prstGeom>
        </p:spPr>
        <p:style>
          <a:lnRef idx="1">
            <a:schemeClr val="accent3"/>
          </a:lnRef>
          <a:fillRef idx="0">
            <a:schemeClr val="accent3"/>
          </a:fillRef>
          <a:effectRef idx="0">
            <a:schemeClr val="accent3"/>
          </a:effectRef>
          <a:fontRef idx="minor">
            <a:schemeClr val="tx1"/>
          </a:fontRef>
        </p:style>
      </p:cxnSp>
      <p:sp>
        <p:nvSpPr>
          <p:cNvPr id="6" name="Rectangle 5"/>
          <p:cNvSpPr/>
          <p:nvPr/>
        </p:nvSpPr>
        <p:spPr>
          <a:xfrm>
            <a:off x="381000" y="3429000"/>
            <a:ext cx="8382000" cy="1060290"/>
          </a:xfrm>
          <a:prstGeom prst="rect">
            <a:avLst/>
          </a:prstGeom>
          <a:blipFill dpi="0" rotWithShape="1">
            <a:blip r:embed="rId9" cstate="print">
              <a:alphaModFix amt="56000"/>
            </a:blip>
            <a:srcRect/>
            <a:tile tx="0" ty="0" sx="100000" sy="100000" flip="none" algn="tl"/>
          </a:blipFill>
        </p:spPr>
        <p:txBody>
          <a:bodyPr wrap="square">
            <a:spAutoFit/>
          </a:bodyPr>
          <a:lstStyle/>
          <a:p>
            <a:pPr lvl="0" algn="ctr">
              <a:lnSpc>
                <a:spcPct val="150000"/>
              </a:lnSpc>
            </a:pPr>
            <a:r>
              <a:rPr lang="el-GR" sz="2400" b="1" i="1" dirty="0">
                <a:solidFill>
                  <a:schemeClr val="tx1">
                    <a:lumMod val="95000"/>
                    <a:lumOff val="5000"/>
                  </a:schemeClr>
                </a:solidFill>
                <a:effectLst>
                  <a:glow rad="63500">
                    <a:srgbClr val="0BD0D9">
                      <a:satMod val="175000"/>
                      <a:alpha val="40000"/>
                    </a:srgbClr>
                  </a:glow>
                </a:effectLst>
              </a:rPr>
              <a:t>«</a:t>
            </a:r>
            <a:r>
              <a:rPr lang="el-GR" sz="2000" b="1" i="1" dirty="0">
                <a:solidFill>
                  <a:schemeClr val="tx1">
                    <a:lumMod val="95000"/>
                    <a:lumOff val="5000"/>
                  </a:schemeClr>
                </a:solidFill>
                <a:effectLst>
                  <a:glow rad="63500">
                    <a:srgbClr val="0BD0D9">
                      <a:satMod val="175000"/>
                      <a:alpha val="40000"/>
                    </a:srgbClr>
                  </a:glow>
                </a:effectLst>
              </a:rPr>
              <a:t>ΓΙΑ ΤΗ ΔΙΕΡΕΥΝΗΤΙΚΗ ΜΑΘΗΣΗ ΣΤΙΣ ΦΥΣΙΚΕΣ ΕΠΙΣΤΗΜΕΣ - ΘΕΤΟΝΤΑΣ ΔΙΑΘΕΜΑΤΙΚΑ ΤΑ ΕΡΩΤΗΜΑΤΑ ΣΤΗ ΔΙΔΑΣΚΑΛΙΑ» </a:t>
            </a:r>
          </a:p>
        </p:txBody>
      </p:sp>
      <p:sp>
        <p:nvSpPr>
          <p:cNvPr id="8" name="Rectangle 7"/>
          <p:cNvSpPr/>
          <p:nvPr/>
        </p:nvSpPr>
        <p:spPr>
          <a:xfrm>
            <a:off x="381000" y="656342"/>
            <a:ext cx="8399349" cy="1200329"/>
          </a:xfrm>
          <a:prstGeom prst="rect">
            <a:avLst/>
          </a:prstGeom>
          <a:blipFill dpi="0" rotWithShape="1">
            <a:blip r:embed="rId9" cstate="print">
              <a:alphaModFix amt="56000"/>
            </a:blip>
            <a:srcRect/>
            <a:tile tx="0" ty="0" sx="100000" sy="100000" flip="none" algn="tl"/>
          </a:blipFill>
        </p:spPr>
        <p:txBody>
          <a:bodyPr wrap="square">
            <a:spAutoFit/>
          </a:bodyPr>
          <a:lstStyle/>
          <a:p>
            <a:pPr algn="ctr"/>
            <a:r>
              <a:rPr lang="el-GR" sz="2400" b="1" i="1" dirty="0">
                <a:solidFill>
                  <a:schemeClr val="tx1">
                    <a:lumMod val="95000"/>
                    <a:lumOff val="5000"/>
                  </a:schemeClr>
                </a:solidFill>
                <a:effectLst>
                  <a:glow rad="63500">
                    <a:srgbClr val="0BD0D9">
                      <a:satMod val="175000"/>
                      <a:alpha val="40000"/>
                    </a:srgbClr>
                  </a:glow>
                </a:effectLst>
              </a:rPr>
              <a:t> ΕΚΠΑΙΔΕΥΤΙΚΟ ΣΥΝΕΔΡΙΟ «Μεσόγειος-Ίσαλος Γραμμή» Με το Μίτο της Αριάδνης, Χαρτογραφώντας το Άγνωστο, </a:t>
            </a:r>
          </a:p>
          <a:p>
            <a:pPr algn="ctr"/>
            <a:r>
              <a:rPr lang="el-GR" sz="2400" b="1" i="1" dirty="0">
                <a:solidFill>
                  <a:schemeClr val="tx1">
                    <a:lumMod val="95000"/>
                    <a:lumOff val="5000"/>
                  </a:schemeClr>
                </a:solidFill>
                <a:effectLst>
                  <a:glow rad="63500">
                    <a:srgbClr val="0BD0D9">
                      <a:satMod val="175000"/>
                      <a:alpha val="40000"/>
                    </a:srgbClr>
                  </a:glow>
                </a:effectLst>
              </a:rPr>
              <a:t>Δυτική Κρήτη 4-8 Δεκεμβρίου 2015. </a:t>
            </a:r>
          </a:p>
        </p:txBody>
      </p:sp>
    </p:spTree>
    <p:extLst>
      <p:ext uri="{BB962C8B-B14F-4D97-AF65-F5344CB8AC3E}">
        <p14:creationId xmlns:p14="http://schemas.microsoft.com/office/powerpoint/2010/main" xmlns="" val="8634959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4" name="Ορθογώνιο 3"/>
          <p:cNvSpPr/>
          <p:nvPr/>
        </p:nvSpPr>
        <p:spPr>
          <a:xfrm>
            <a:off x="0" y="-40341"/>
            <a:ext cx="9144000" cy="6858000"/>
          </a:xfrm>
          <a:prstGeom prst="rect">
            <a:avLst/>
          </a:prstGeom>
          <a:noFill/>
          <a:ln w="19050" cap="flat" cmpd="sng" algn="ctr">
            <a:solidFill>
              <a:srgbClr val="39527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smtClean="0">
              <a:ln>
                <a:noFill/>
              </a:ln>
              <a:solidFill>
                <a:sysClr val="window" lastClr="FFFFFF"/>
              </a:solidFill>
              <a:effectLst/>
              <a:uLnTx/>
              <a:uFillTx/>
              <a:latin typeface="Corbel"/>
              <a:ea typeface="+mn-ea"/>
              <a:cs typeface="+mn-cs"/>
            </a:endParaRPr>
          </a:p>
        </p:txBody>
      </p:sp>
      <p:sp>
        <p:nvSpPr>
          <p:cNvPr id="5122" name="Rectangle 2"/>
          <p:cNvSpPr>
            <a:spLocks noGrp="1" noChangeArrowheads="1"/>
          </p:cNvSpPr>
          <p:nvPr>
            <p:ph type="title"/>
          </p:nvPr>
        </p:nvSpPr>
        <p:spPr>
          <a:xfrm>
            <a:off x="609600" y="152400"/>
            <a:ext cx="8229600" cy="457200"/>
          </a:xfrm>
        </p:spPr>
        <p:txBody>
          <a:bodyPr>
            <a:noAutofit/>
          </a:bodyPr>
          <a:lstStyle/>
          <a:p>
            <a:pPr fontAlgn="base">
              <a:spcAft>
                <a:spcPct val="0"/>
              </a:spcAft>
            </a:pPr>
            <a:r>
              <a:rPr lang="el-GR" sz="4800" dirty="0" smtClean="0"/>
              <a:t> </a:t>
            </a:r>
            <a:r>
              <a:rPr lang="el-GR" sz="3600" b="1" dirty="0" smtClean="0">
                <a:solidFill>
                  <a:srgbClr val="CCECFF"/>
                </a:solidFill>
                <a:effectLst>
                  <a:outerShdw blurRad="38100" dist="38100" dir="2700000" algn="tl">
                    <a:srgbClr val="000000"/>
                  </a:outerShdw>
                </a:effectLst>
              </a:rPr>
              <a:t>Κονστρουκτιβισμός  και</a:t>
            </a:r>
            <a:r>
              <a:rPr lang="en-US" sz="3600" b="1" dirty="0" smtClean="0">
                <a:solidFill>
                  <a:srgbClr val="CCECFF"/>
                </a:solidFill>
                <a:effectLst>
                  <a:outerShdw blurRad="38100" dist="38100" dir="2700000" algn="tl">
                    <a:srgbClr val="000000"/>
                  </a:outerShdw>
                </a:effectLst>
              </a:rPr>
              <a:t> </a:t>
            </a:r>
            <a:r>
              <a:rPr lang="el-GR" sz="3600" b="1" dirty="0" smtClean="0">
                <a:solidFill>
                  <a:srgbClr val="CCECFF"/>
                </a:solidFill>
                <a:effectLst>
                  <a:outerShdw blurRad="38100" dist="38100" dir="2700000" algn="tl">
                    <a:srgbClr val="000000"/>
                  </a:outerShdw>
                </a:effectLst>
              </a:rPr>
              <a:t> Διερεύνηση</a:t>
            </a:r>
            <a:endParaRPr lang="en-US" sz="3600" b="1" dirty="0">
              <a:solidFill>
                <a:srgbClr val="CCECFF"/>
              </a:solidFill>
              <a:effectLst>
                <a:outerShdw blurRad="38100" dist="38100" dir="2700000" algn="tl">
                  <a:srgbClr val="000000"/>
                </a:outerShdw>
              </a:effectLst>
            </a:endParaRPr>
          </a:p>
        </p:txBody>
      </p:sp>
      <p:graphicFrame>
        <p:nvGraphicFramePr>
          <p:cNvPr id="2" name="Διάγραμμα 1"/>
          <p:cNvGraphicFramePr/>
          <p:nvPr>
            <p:extLst>
              <p:ext uri="{D42A27DB-BD31-4B8C-83A1-F6EECF244321}">
                <p14:modId xmlns:p14="http://schemas.microsoft.com/office/powerpoint/2010/main" xmlns="" val="764930801"/>
              </p:ext>
            </p:extLst>
          </p:nvPr>
        </p:nvGraphicFramePr>
        <p:xfrm>
          <a:off x="76200" y="609600"/>
          <a:ext cx="8991600" cy="609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descr="http://taiwan.elsevier.com/htmlmailings/Event/SciVal_Institution/images/arrow.gif"/>
          <p:cNvPicPr>
            <a:picLocks noChangeAspect="1" noChangeArrowheads="1" noCrop="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rot="20695202">
            <a:off x="3539242" y="1087973"/>
            <a:ext cx="799882" cy="38791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http://taiwan.elsevier.com/htmlmailings/Event/SciVal_Institution/images/arrow.gif"/>
          <p:cNvPicPr>
            <a:picLocks noChangeAspect="1" noChangeArrowheads="1" noCrop="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rot="13163589">
            <a:off x="3739888" y="6184732"/>
            <a:ext cx="799882" cy="387916"/>
          </a:xfrm>
          <a:prstGeom prst="rect">
            <a:avLst/>
          </a:prstGeom>
          <a:noFill/>
          <a:extLst>
            <a:ext uri="{909E8E84-426E-40DD-AFC4-6F175D3DCCD1}">
              <a14:hiddenFill xmlns:a14="http://schemas.microsoft.com/office/drawing/2010/main" xmlns="">
                <a:solidFill>
                  <a:srgbClr val="FFFFFF"/>
                </a:solidFill>
              </a14:hiddenFill>
            </a:ext>
          </a:extLst>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p:split orient="vert"/>
      </p:transition>
    </mc:Choice>
    <mc:Fallback>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4000"/>
            <a:lum/>
          </a:blip>
          <a:srcRect/>
          <a:stretch>
            <a:fillRect/>
          </a:stretch>
        </a:blipFill>
        <a:effectLst/>
      </p:bgPr>
    </p:bg>
    <p:spTree>
      <p:nvGrpSpPr>
        <p:cNvPr id="1" name=""/>
        <p:cNvGrpSpPr/>
        <p:nvPr/>
      </p:nvGrpSpPr>
      <p:grpSpPr>
        <a:xfrm>
          <a:off x="0" y="0"/>
          <a:ext cx="0" cy="0"/>
          <a:chOff x="0" y="0"/>
          <a:chExt cx="0" cy="0"/>
        </a:xfrm>
      </p:grpSpPr>
      <p:pic>
        <p:nvPicPr>
          <p:cNvPr id="10244" name="Picture 4" descr="http://moselybehaviour.com/wp-content/uploads/2014/03/image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4518216"/>
            <a:ext cx="1635370" cy="169984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
          <p:cNvSpPr txBox="1">
            <a:spLocks/>
          </p:cNvSpPr>
          <p:nvPr/>
        </p:nvSpPr>
        <p:spPr>
          <a:xfrm>
            <a:off x="685801" y="419100"/>
            <a:ext cx="7924800" cy="57150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fontAlgn="base">
              <a:spcAft>
                <a:spcPct val="0"/>
              </a:spcAft>
            </a:pPr>
            <a:r>
              <a:rPr lang="el-GR" sz="3600" b="1" dirty="0">
                <a:solidFill>
                  <a:srgbClr val="CCECFF"/>
                </a:solidFill>
                <a:effectLst>
                  <a:glow rad="63500">
                    <a:schemeClr val="accent2">
                      <a:satMod val="175000"/>
                      <a:alpha val="40000"/>
                    </a:schemeClr>
                  </a:glow>
                  <a:outerShdw blurRad="38100" dist="38100" dir="2700000" algn="tl">
                    <a:srgbClr val="000000"/>
                  </a:outerShdw>
                </a:effectLst>
              </a:rPr>
              <a:t>ΜΟΝΤΕΛΟ ΔΙΕΡΕΥΝΗΤΙΚΗΣ ΔΙΔΑΣΚΑΛΙΑΣ</a:t>
            </a:r>
          </a:p>
        </p:txBody>
      </p:sp>
      <p:graphicFrame>
        <p:nvGraphicFramePr>
          <p:cNvPr id="8" name="Διάγραμμα 7"/>
          <p:cNvGraphicFramePr/>
          <p:nvPr>
            <p:extLst>
              <p:ext uri="{D42A27DB-BD31-4B8C-83A1-F6EECF244321}">
                <p14:modId xmlns:p14="http://schemas.microsoft.com/office/powerpoint/2010/main" xmlns="" val="3926543914"/>
              </p:ext>
            </p:extLst>
          </p:nvPr>
        </p:nvGraphicFramePr>
        <p:xfrm>
          <a:off x="385484" y="1077271"/>
          <a:ext cx="8458200" cy="51407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585826853"/>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4000"/>
            <a:lum/>
          </a:blip>
          <a:srcRect/>
          <a:stretch>
            <a:fillRect/>
          </a:stretch>
        </a:blipFill>
        <a:effectLst/>
      </p:bgPr>
    </p:bg>
    <p:spTree>
      <p:nvGrpSpPr>
        <p:cNvPr id="1" name=""/>
        <p:cNvGrpSpPr/>
        <p:nvPr/>
      </p:nvGrpSpPr>
      <p:grpSpPr>
        <a:xfrm>
          <a:off x="0" y="0"/>
          <a:ext cx="0" cy="0"/>
          <a:chOff x="0" y="0"/>
          <a:chExt cx="0" cy="0"/>
        </a:xfrm>
      </p:grpSpPr>
      <p:pic>
        <p:nvPicPr>
          <p:cNvPr id="10244" name="Picture 4" descr="http://moselybehaviour.com/wp-content/uploads/2014/03/image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08631" y="4876804"/>
            <a:ext cx="1635370" cy="169984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
          <p:cNvSpPr txBox="1">
            <a:spLocks/>
          </p:cNvSpPr>
          <p:nvPr/>
        </p:nvSpPr>
        <p:spPr>
          <a:xfrm>
            <a:off x="990600" y="-457200"/>
            <a:ext cx="7620000" cy="152400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fontAlgn="base">
              <a:spcAft>
                <a:spcPct val="0"/>
              </a:spcAft>
            </a:pPr>
            <a:r>
              <a:rPr lang="el-GR" sz="3600" b="1" dirty="0" smtClean="0">
                <a:solidFill>
                  <a:srgbClr val="CCECFF"/>
                </a:solidFill>
                <a:effectLst>
                  <a:glow rad="63500">
                    <a:srgbClr val="009DD9">
                      <a:satMod val="175000"/>
                      <a:alpha val="40000"/>
                    </a:srgbClr>
                  </a:glow>
                  <a:outerShdw blurRad="38100" dist="38100" dir="2700000" algn="tl">
                    <a:srgbClr val="000000"/>
                  </a:outerShdw>
                </a:effectLst>
              </a:rPr>
              <a:t>Σύμφωνα </a:t>
            </a:r>
            <a:r>
              <a:rPr lang="el-GR" sz="3600" b="1" dirty="0">
                <a:solidFill>
                  <a:srgbClr val="CCECFF"/>
                </a:solidFill>
                <a:effectLst>
                  <a:glow rad="63500">
                    <a:srgbClr val="009DD9">
                      <a:satMod val="175000"/>
                      <a:alpha val="40000"/>
                    </a:srgbClr>
                  </a:glow>
                  <a:outerShdw blurRad="38100" dist="38100" dir="2700000" algn="tl">
                    <a:srgbClr val="000000"/>
                  </a:outerShdw>
                </a:effectLst>
              </a:rPr>
              <a:t>με το </a:t>
            </a:r>
            <a:r>
              <a:rPr lang="el-GR" sz="3600" b="1" dirty="0" smtClean="0">
                <a:solidFill>
                  <a:srgbClr val="CCECFF"/>
                </a:solidFill>
                <a:effectLst>
                  <a:glow rad="63500">
                    <a:srgbClr val="009DD9">
                      <a:satMod val="175000"/>
                      <a:alpha val="40000"/>
                    </a:srgbClr>
                  </a:glow>
                  <a:outerShdw blurRad="38100" dist="38100" dir="2700000" algn="tl">
                    <a:srgbClr val="000000"/>
                  </a:outerShdw>
                </a:effectLst>
              </a:rPr>
              <a:t>Διερευνητικό Μοντέλο </a:t>
            </a:r>
          </a:p>
          <a:p>
            <a:pPr lvl="0" fontAlgn="base">
              <a:spcAft>
                <a:spcPct val="0"/>
              </a:spcAft>
            </a:pPr>
            <a:r>
              <a:rPr lang="el-GR" sz="3600" b="1" dirty="0" smtClean="0">
                <a:solidFill>
                  <a:srgbClr val="CCECFF"/>
                </a:solidFill>
                <a:effectLst>
                  <a:glow rad="63500">
                    <a:srgbClr val="009DD9">
                      <a:satMod val="175000"/>
                      <a:alpha val="40000"/>
                    </a:srgbClr>
                  </a:glow>
                  <a:outerShdw blurRad="38100" dist="38100" dir="2700000" algn="tl">
                    <a:srgbClr val="000000"/>
                  </a:outerShdw>
                </a:effectLst>
              </a:rPr>
              <a:t>Οι εκπαιδευόμενοι </a:t>
            </a:r>
          </a:p>
          <a:p>
            <a:pPr fontAlgn="base">
              <a:spcAft>
                <a:spcPct val="0"/>
              </a:spcAft>
            </a:pPr>
            <a:r>
              <a:rPr lang="el-GR" sz="3600" b="1" dirty="0" smtClean="0">
                <a:solidFill>
                  <a:srgbClr val="CCECFF"/>
                </a:solidFill>
                <a:effectLst>
                  <a:glow rad="63500">
                    <a:srgbClr val="009DD9">
                      <a:satMod val="175000"/>
                      <a:alpha val="40000"/>
                    </a:srgbClr>
                  </a:glow>
                  <a:outerShdw blurRad="38100" dist="38100" dir="2700000" algn="tl">
                    <a:srgbClr val="000000"/>
                  </a:outerShdw>
                </a:effectLst>
              </a:rPr>
              <a:t> </a:t>
            </a:r>
            <a:r>
              <a:rPr lang="el-GR" sz="3600" b="1" dirty="0">
                <a:solidFill>
                  <a:srgbClr val="CCECFF"/>
                </a:solidFill>
                <a:effectLst>
                  <a:glow rad="63500">
                    <a:srgbClr val="009DD9">
                      <a:satMod val="175000"/>
                      <a:alpha val="40000"/>
                    </a:srgbClr>
                  </a:glow>
                  <a:outerShdw blurRad="38100" dist="38100" dir="2700000" algn="tl">
                    <a:srgbClr val="000000"/>
                  </a:outerShdw>
                </a:effectLst>
              </a:rPr>
              <a:t>θα </a:t>
            </a:r>
            <a:r>
              <a:rPr lang="el-GR" sz="3600" b="1" dirty="0" smtClean="0">
                <a:solidFill>
                  <a:srgbClr val="CCECFF"/>
                </a:solidFill>
                <a:effectLst>
                  <a:glow rad="63500">
                    <a:srgbClr val="009DD9">
                      <a:satMod val="175000"/>
                      <a:alpha val="40000"/>
                    </a:srgbClr>
                  </a:glow>
                  <a:outerShdw blurRad="38100" dist="38100" dir="2700000" algn="tl">
                    <a:srgbClr val="000000"/>
                  </a:outerShdw>
                </a:effectLst>
              </a:rPr>
              <a:t>πρέπει </a:t>
            </a:r>
            <a:r>
              <a:rPr lang="el-GR" sz="3600" b="1" dirty="0">
                <a:solidFill>
                  <a:srgbClr val="CCECFF"/>
                </a:solidFill>
                <a:effectLst>
                  <a:glow rad="63500">
                    <a:srgbClr val="009DD9">
                      <a:satMod val="175000"/>
                      <a:alpha val="40000"/>
                    </a:srgbClr>
                  </a:glow>
                  <a:outerShdw blurRad="38100" dist="38100" dir="2700000" algn="tl">
                    <a:srgbClr val="000000"/>
                  </a:outerShdw>
                </a:effectLst>
              </a:rPr>
              <a:t>να </a:t>
            </a:r>
            <a:r>
              <a:rPr lang="el-GR" sz="3600" b="1" dirty="0" smtClean="0">
                <a:solidFill>
                  <a:srgbClr val="CCECFF"/>
                </a:solidFill>
                <a:effectLst>
                  <a:glow rad="63500">
                    <a:srgbClr val="009DD9">
                      <a:satMod val="175000"/>
                      <a:alpha val="40000"/>
                    </a:srgbClr>
                  </a:glow>
                  <a:outerShdw blurRad="38100" dist="38100" dir="2700000" algn="tl">
                    <a:srgbClr val="000000"/>
                  </a:outerShdw>
                </a:effectLst>
              </a:rPr>
              <a:t>μπορούν </a:t>
            </a:r>
            <a:r>
              <a:rPr lang="el-GR" sz="3600" b="1" dirty="0">
                <a:solidFill>
                  <a:srgbClr val="CCECFF"/>
                </a:solidFill>
                <a:effectLst>
                  <a:glow rad="63500">
                    <a:srgbClr val="009DD9">
                      <a:satMod val="175000"/>
                      <a:alpha val="40000"/>
                    </a:srgbClr>
                  </a:glow>
                  <a:outerShdw blurRad="38100" dist="38100" dir="2700000" algn="tl">
                    <a:srgbClr val="000000"/>
                  </a:outerShdw>
                </a:effectLst>
              </a:rPr>
              <a:t>να: </a:t>
            </a:r>
          </a:p>
        </p:txBody>
      </p:sp>
      <p:graphicFrame>
        <p:nvGraphicFramePr>
          <p:cNvPr id="8" name="Διάγραμμα 7"/>
          <p:cNvGraphicFramePr/>
          <p:nvPr>
            <p:extLst>
              <p:ext uri="{D42A27DB-BD31-4B8C-83A1-F6EECF244321}">
                <p14:modId xmlns:p14="http://schemas.microsoft.com/office/powerpoint/2010/main" xmlns="" val="3155127759"/>
              </p:ext>
            </p:extLst>
          </p:nvPr>
        </p:nvGraphicFramePr>
        <p:xfrm>
          <a:off x="40342" y="1019735"/>
          <a:ext cx="9103659" cy="57964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2813243490"/>
      </p:ext>
    </p:extLst>
  </p:cSld>
  <p:clrMapOvr>
    <a:masterClrMapping/>
  </p:clrMapOvr>
  <mc:AlternateContent xmlns:mc="http://schemas.openxmlformats.org/markup-compatibility/2006">
    <mc:Choice xmlns:p14="http://schemas.microsoft.com/office/powerpoint/2010/main" xmlns=""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84000"/>
            <a:lum/>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xmlns="" val="431551248"/>
              </p:ext>
            </p:extLst>
          </p:nvPr>
        </p:nvGraphicFramePr>
        <p:xfrm>
          <a:off x="0" y="1200331"/>
          <a:ext cx="9144000" cy="54452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4"/>
          <p:cNvSpPr/>
          <p:nvPr/>
        </p:nvSpPr>
        <p:spPr>
          <a:xfrm>
            <a:off x="609601" y="6"/>
            <a:ext cx="8534401" cy="1200329"/>
          </a:xfrm>
          <a:prstGeom prst="rect">
            <a:avLst/>
          </a:prstGeom>
          <a:noFill/>
        </p:spPr>
        <p:txBody>
          <a:bodyPr wrap="square">
            <a:spAutoFit/>
          </a:bodyPr>
          <a:lstStyle/>
          <a:p>
            <a:pPr algn="ctr">
              <a:defRPr/>
            </a:pPr>
            <a:r>
              <a:rPr lang="el-GR" sz="3600" b="1" dirty="0">
                <a:solidFill>
                  <a:srgbClr val="CCECFF"/>
                </a:solidFill>
                <a:effectLst>
                  <a:glow rad="63500">
                    <a:srgbClr val="009DD9">
                      <a:satMod val="175000"/>
                      <a:alpha val="40000"/>
                    </a:srgbClr>
                  </a:glow>
                  <a:outerShdw blurRad="38100" dist="38100" dir="2700000" algn="tl">
                    <a:srgbClr val="000000"/>
                  </a:outerShdw>
                </a:effectLst>
                <a:latin typeface="+mj-lt"/>
                <a:ea typeface="+mj-ea"/>
                <a:cs typeface="+mj-cs"/>
              </a:rPr>
              <a:t>Είδη Διερευνητικής Μάθησης και Διδασκαλίας [</a:t>
            </a:r>
            <a:r>
              <a:rPr lang="it-IT" sz="3600" b="1" dirty="0">
                <a:solidFill>
                  <a:srgbClr val="CCECFF"/>
                </a:solidFill>
                <a:effectLst>
                  <a:glow rad="63500">
                    <a:srgbClr val="009DD9">
                      <a:satMod val="175000"/>
                      <a:alpha val="40000"/>
                    </a:srgbClr>
                  </a:glow>
                  <a:outerShdw blurRad="38100" dist="38100" dir="2700000" algn="tl">
                    <a:srgbClr val="000000"/>
                  </a:outerShdw>
                </a:effectLst>
                <a:latin typeface="+mj-lt"/>
                <a:ea typeface="+mj-ea"/>
                <a:cs typeface="+mj-cs"/>
              </a:rPr>
              <a:t>Banchi, H. &amp; Bell, R.</a:t>
            </a:r>
            <a:r>
              <a:rPr lang="el-GR" sz="3600" b="1" dirty="0">
                <a:solidFill>
                  <a:srgbClr val="CCECFF"/>
                </a:solidFill>
                <a:effectLst>
                  <a:glow rad="63500">
                    <a:srgbClr val="009DD9">
                      <a:satMod val="175000"/>
                      <a:alpha val="40000"/>
                    </a:srgbClr>
                  </a:glow>
                  <a:outerShdw blurRad="38100" dist="38100" dir="2700000" algn="tl">
                    <a:srgbClr val="000000"/>
                  </a:outerShdw>
                </a:effectLst>
                <a:latin typeface="+mj-lt"/>
                <a:ea typeface="+mj-ea"/>
                <a:cs typeface="+mj-cs"/>
              </a:rPr>
              <a:t>, </a:t>
            </a:r>
            <a:r>
              <a:rPr lang="it-IT" sz="3600" b="1" dirty="0">
                <a:solidFill>
                  <a:srgbClr val="CCECFF"/>
                </a:solidFill>
                <a:effectLst>
                  <a:glow rad="63500">
                    <a:srgbClr val="009DD9">
                      <a:satMod val="175000"/>
                      <a:alpha val="40000"/>
                    </a:srgbClr>
                  </a:glow>
                  <a:outerShdw blurRad="38100" dist="38100" dir="2700000" algn="tl">
                    <a:srgbClr val="000000"/>
                  </a:outerShdw>
                </a:effectLst>
                <a:latin typeface="+mj-lt"/>
                <a:ea typeface="+mj-ea"/>
                <a:cs typeface="+mj-cs"/>
              </a:rPr>
              <a:t>2008</a:t>
            </a:r>
            <a:r>
              <a:rPr lang="el-GR" sz="3600" b="1" dirty="0">
                <a:solidFill>
                  <a:srgbClr val="CCECFF"/>
                </a:solidFill>
                <a:effectLst>
                  <a:glow rad="63500">
                    <a:srgbClr val="009DD9">
                      <a:satMod val="175000"/>
                      <a:alpha val="40000"/>
                    </a:srgbClr>
                  </a:glow>
                  <a:outerShdw blurRad="38100" dist="38100" dir="2700000" algn="tl">
                    <a:srgbClr val="000000"/>
                  </a:outerShdw>
                </a:effectLst>
                <a:latin typeface="+mj-lt"/>
                <a:ea typeface="+mj-ea"/>
                <a:cs typeface="+mj-cs"/>
              </a:rPr>
              <a:t>]</a:t>
            </a:r>
            <a:endParaRPr lang="en-US" sz="3600" b="1" dirty="0">
              <a:solidFill>
                <a:srgbClr val="CCECFF"/>
              </a:solidFill>
              <a:effectLst>
                <a:glow rad="63500">
                  <a:srgbClr val="009DD9">
                    <a:satMod val="175000"/>
                    <a:alpha val="40000"/>
                  </a:srgbClr>
                </a:glow>
                <a:outerShdw blurRad="38100" dist="38100" dir="2700000" algn="tl">
                  <a:srgbClr val="000000"/>
                </a:outerShdw>
              </a:effectLst>
              <a:latin typeface="+mj-lt"/>
              <a:ea typeface="+mj-ea"/>
              <a:cs typeface="+mj-cs"/>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1750">
        <p:fade/>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84000"/>
            <a:lum/>
          </a:blip>
          <a:srcRect/>
          <a:stretch>
            <a:fillRect/>
          </a:stretch>
        </a:blipFill>
        <a:effectLst/>
      </p:bgPr>
    </p:bg>
    <p:spTree>
      <p:nvGrpSpPr>
        <p:cNvPr id="1" name=""/>
        <p:cNvGrpSpPr/>
        <p:nvPr/>
      </p:nvGrpSpPr>
      <p:grpSpPr>
        <a:xfrm>
          <a:off x="0" y="0"/>
          <a:ext cx="0" cy="0"/>
          <a:chOff x="0" y="0"/>
          <a:chExt cx="0" cy="0"/>
        </a:xfrm>
      </p:grpSpPr>
      <p:sp>
        <p:nvSpPr>
          <p:cNvPr id="3" name="Τίτλος 2"/>
          <p:cNvSpPr>
            <a:spLocks noGrp="1"/>
          </p:cNvSpPr>
          <p:nvPr>
            <p:ph type="title"/>
          </p:nvPr>
        </p:nvSpPr>
        <p:spPr>
          <a:xfrm>
            <a:off x="228600" y="152400"/>
            <a:ext cx="8229600" cy="1143000"/>
          </a:xfrm>
        </p:spPr>
        <p:txBody>
          <a:bodyPr>
            <a:noAutofit/>
          </a:bodyPr>
          <a:lstStyle/>
          <a:p>
            <a:pPr algn="ctr">
              <a:defRPr/>
            </a:pPr>
            <a:r>
              <a:rPr lang="el-GR" sz="4000" b="1" dirty="0" smtClean="0">
                <a:solidFill>
                  <a:srgbClr val="CCECFF"/>
                </a:solidFill>
                <a:effectLst>
                  <a:glow rad="63500">
                    <a:srgbClr val="009DD9">
                      <a:satMod val="175000"/>
                      <a:alpha val="40000"/>
                    </a:srgbClr>
                  </a:glow>
                  <a:outerShdw blurRad="38100" dist="38100" dir="2700000" algn="tl">
                    <a:srgbClr val="000000"/>
                  </a:outerShdw>
                </a:effectLst>
              </a:rPr>
              <a:t>Διδακτικ</a:t>
            </a:r>
            <a:r>
              <a:rPr lang="el-GR" sz="4000" b="1" dirty="0">
                <a:solidFill>
                  <a:srgbClr val="CCECFF"/>
                </a:solidFill>
                <a:effectLst>
                  <a:glow rad="63500">
                    <a:srgbClr val="009DD9">
                      <a:satMod val="175000"/>
                      <a:alpha val="40000"/>
                    </a:srgbClr>
                  </a:glow>
                  <a:outerShdw blurRad="38100" dist="38100" dir="2700000" algn="tl">
                    <a:srgbClr val="000000"/>
                  </a:outerShdw>
                </a:effectLst>
              </a:rPr>
              <a:t>ή</a:t>
            </a:r>
            <a:r>
              <a:rPr lang="el-GR" sz="4000" b="1" dirty="0" smtClean="0">
                <a:solidFill>
                  <a:srgbClr val="CCECFF"/>
                </a:solidFill>
                <a:effectLst>
                  <a:glow rad="63500">
                    <a:srgbClr val="009DD9">
                      <a:satMod val="175000"/>
                      <a:alpha val="40000"/>
                    </a:srgbClr>
                  </a:glow>
                  <a:outerShdw blurRad="38100" dist="38100" dir="2700000" algn="tl">
                    <a:srgbClr val="000000"/>
                  </a:outerShdw>
                </a:effectLst>
              </a:rPr>
              <a:t> στρατηγική- περιγραφή</a:t>
            </a:r>
            <a:r>
              <a:rPr lang="el-GR" sz="4000" b="1" dirty="0">
                <a:solidFill>
                  <a:srgbClr val="CCECFF"/>
                </a:solidFill>
                <a:effectLst>
                  <a:glow rad="63500">
                    <a:srgbClr val="009DD9">
                      <a:satMod val="175000"/>
                      <a:alpha val="40000"/>
                    </a:srgbClr>
                  </a:glow>
                  <a:outerShdw blurRad="38100" dist="38100" dir="2700000" algn="tl">
                    <a:srgbClr val="000000"/>
                  </a:outerShdw>
                </a:effectLst>
              </a:rPr>
              <a:t/>
            </a:r>
            <a:br>
              <a:rPr lang="el-GR" sz="4000" b="1" dirty="0">
                <a:solidFill>
                  <a:srgbClr val="CCECFF"/>
                </a:solidFill>
                <a:effectLst>
                  <a:glow rad="63500">
                    <a:srgbClr val="009DD9">
                      <a:satMod val="175000"/>
                      <a:alpha val="40000"/>
                    </a:srgbClr>
                  </a:glow>
                  <a:outerShdw blurRad="38100" dist="38100" dir="2700000" algn="tl">
                    <a:srgbClr val="000000"/>
                  </a:outerShdw>
                </a:effectLst>
              </a:rPr>
            </a:br>
            <a:r>
              <a:rPr lang="el-GR" sz="4000" b="1" dirty="0">
                <a:solidFill>
                  <a:srgbClr val="CCECFF"/>
                </a:solidFill>
                <a:effectLst>
                  <a:glow rad="63500">
                    <a:srgbClr val="009DD9">
                      <a:satMod val="175000"/>
                      <a:alpha val="40000"/>
                    </a:srgbClr>
                  </a:glow>
                  <a:outerShdw blurRad="38100" dist="38100" dir="2700000" algn="tl">
                    <a:srgbClr val="000000"/>
                  </a:outerShdw>
                </a:effectLst>
              </a:rPr>
              <a:t>(έναρξη)</a:t>
            </a:r>
          </a:p>
        </p:txBody>
      </p:sp>
      <p:graphicFrame>
        <p:nvGraphicFramePr>
          <p:cNvPr id="7" name="Θέση περιεχομένου 6"/>
          <p:cNvGraphicFramePr>
            <a:graphicFrameLocks noGrp="1"/>
          </p:cNvGraphicFramePr>
          <p:nvPr>
            <p:ph idx="1"/>
            <p:extLst>
              <p:ext uri="{D42A27DB-BD31-4B8C-83A1-F6EECF244321}">
                <p14:modId xmlns:p14="http://schemas.microsoft.com/office/powerpoint/2010/main" xmlns="" val="4147891356"/>
              </p:ext>
            </p:extLst>
          </p:nvPr>
        </p:nvGraphicFramePr>
        <p:xfrm>
          <a:off x="228600" y="1066804"/>
          <a:ext cx="8407400" cy="35814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p:cNvSpPr txBox="1"/>
          <p:nvPr/>
        </p:nvSpPr>
        <p:spPr>
          <a:xfrm>
            <a:off x="457200" y="3657600"/>
            <a:ext cx="7772400" cy="2862322"/>
          </a:xfrm>
          <a:prstGeom prst="rect">
            <a:avLst/>
          </a:prstGeom>
          <a:blipFill dpi="0" rotWithShape="1">
            <a:blip r:embed="rId9" cstate="print">
              <a:alphaModFix amt="69000"/>
            </a:blip>
            <a:srcRect/>
            <a:tile tx="0" ty="0" sx="100000" sy="100000" flip="none" algn="tl"/>
          </a:blipFill>
        </p:spPr>
        <p:txBody>
          <a:bodyPr wrap="square" rtlCol="0">
            <a:spAutoFit/>
          </a:bodyPr>
          <a:lstStyle/>
          <a:p>
            <a:pPr marL="342900" indent="-342900">
              <a:buFont typeface="Wingdings" pitchFamily="2" charset="2"/>
              <a:buChar char="q"/>
            </a:pPr>
            <a:r>
              <a:rPr lang="el-GR" sz="2000" b="1" dirty="0" smtClean="0"/>
              <a:t>Το συμβάν που παρουσιάζεται πρέπει να έρχεται σε αντίθεση με προϋπάρχουσες αντιλήψεις </a:t>
            </a:r>
          </a:p>
          <a:p>
            <a:pPr marL="342900" indent="-342900">
              <a:buFont typeface="Wingdings" pitchFamily="2" charset="2"/>
              <a:buChar char="q"/>
            </a:pPr>
            <a:r>
              <a:rPr lang="el-GR" sz="2000" b="1" dirty="0"/>
              <a:t>Οι ερωτήσεις πρέπει να απαντώνται με </a:t>
            </a:r>
            <a:r>
              <a:rPr lang="el-GR" sz="2000" b="1" dirty="0" smtClean="0"/>
              <a:t>ναι/όχι</a:t>
            </a:r>
          </a:p>
          <a:p>
            <a:pPr marL="342900" lvl="0" indent="-342900">
              <a:buFont typeface="Wingdings" pitchFamily="2" charset="2"/>
              <a:buChar char="q"/>
            </a:pPr>
            <a:r>
              <a:rPr lang="el-GR" sz="2000" b="1" dirty="0" smtClean="0"/>
              <a:t>Οι εκπαιδευόμενοι πρέπει να συγκεντρωθούν και να δομήσουν την έρευνα για να λύσουν το πρόβλημα </a:t>
            </a:r>
          </a:p>
          <a:p>
            <a:pPr marL="342900" indent="-342900">
              <a:buFont typeface="Wingdings" pitchFamily="2" charset="2"/>
              <a:buChar char="q"/>
            </a:pPr>
            <a:r>
              <a:rPr lang="el-GR" sz="2000" b="1" dirty="0" smtClean="0"/>
              <a:t>Ο εκπαιδευτικός </a:t>
            </a:r>
            <a:r>
              <a:rPr lang="el-GR" sz="2000" b="1" u="sng" dirty="0" smtClean="0"/>
              <a:t>δεν</a:t>
            </a:r>
            <a:r>
              <a:rPr lang="el-GR" sz="2000" b="1" dirty="0" smtClean="0"/>
              <a:t> πρέπει να τους εξηγεί το φαινόμενο παρά μόνο να επαληθεύει την υπόθεση</a:t>
            </a:r>
          </a:p>
          <a:p>
            <a:pPr marL="342900" indent="-342900">
              <a:buFont typeface="Wingdings" pitchFamily="2" charset="2"/>
              <a:buChar char="q"/>
            </a:pPr>
            <a:r>
              <a:rPr lang="el-GR" sz="2000" b="1" dirty="0" smtClean="0"/>
              <a:t>Σε  περίπτωση «άκυρων ερωτήσεων» ο εκπαιδευτικός παροτρύνει για αναδιατύπωση</a:t>
            </a:r>
          </a:p>
        </p:txBody>
      </p:sp>
    </p:spTree>
    <p:extLst>
      <p:ext uri="{BB962C8B-B14F-4D97-AF65-F5344CB8AC3E}">
        <p14:creationId xmlns:p14="http://schemas.microsoft.com/office/powerpoint/2010/main" xmlns="" val="28668671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1750">
        <p:wipe dir="r"/>
      </p:transition>
    </mc:Choice>
    <mc:Fallback>
      <p:transition spd="slow">
        <p:wipe dir="r"/>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tile tx="0" ty="0" sx="100000" sy="100000" flip="none" algn="tl"/>
        </a:blipFill>
        <a:effectLst/>
      </p:bgPr>
    </p:bg>
    <p:spTree>
      <p:nvGrpSpPr>
        <p:cNvPr id="1" name=""/>
        <p:cNvGrpSpPr/>
        <p:nvPr/>
      </p:nvGrpSpPr>
      <p:grpSpPr>
        <a:xfrm>
          <a:off x="0" y="0"/>
          <a:ext cx="0" cy="0"/>
          <a:chOff x="0" y="0"/>
          <a:chExt cx="0" cy="0"/>
        </a:xfrm>
      </p:grpSpPr>
      <p:sp>
        <p:nvSpPr>
          <p:cNvPr id="3" name="Τίτλος 2"/>
          <p:cNvSpPr>
            <a:spLocks noGrp="1"/>
          </p:cNvSpPr>
          <p:nvPr>
            <p:ph type="title"/>
          </p:nvPr>
        </p:nvSpPr>
        <p:spPr>
          <a:xfrm>
            <a:off x="509235" y="228600"/>
            <a:ext cx="8229600" cy="1143000"/>
          </a:xfrm>
        </p:spPr>
        <p:txBody>
          <a:bodyPr>
            <a:noAutofit/>
          </a:bodyPr>
          <a:lstStyle/>
          <a:p>
            <a:pPr algn="ctr"/>
            <a:r>
              <a:rPr lang="el-GR" sz="4000" b="1" dirty="0" smtClean="0">
                <a:solidFill>
                  <a:srgbClr val="CCECFF"/>
                </a:solidFill>
                <a:effectLst>
                  <a:glow rad="63500">
                    <a:srgbClr val="009DD9">
                      <a:satMod val="175000"/>
                      <a:alpha val="40000"/>
                    </a:srgbClr>
                  </a:glow>
                  <a:outerShdw blurRad="38100" dist="38100" dir="2700000" algn="tl">
                    <a:srgbClr val="000000"/>
                  </a:outerShdw>
                </a:effectLst>
              </a:rPr>
              <a:t>Διδακτική στρατηγική- περιγραφή</a:t>
            </a:r>
            <a:r>
              <a:rPr lang="el-GR" sz="4000" b="1" dirty="0">
                <a:solidFill>
                  <a:srgbClr val="CCECFF"/>
                </a:solidFill>
                <a:effectLst>
                  <a:glow rad="63500">
                    <a:srgbClr val="009DD9">
                      <a:satMod val="175000"/>
                      <a:alpha val="40000"/>
                    </a:srgbClr>
                  </a:glow>
                  <a:outerShdw blurRad="38100" dist="38100" dir="2700000" algn="tl">
                    <a:srgbClr val="000000"/>
                  </a:outerShdw>
                </a:effectLst>
              </a:rPr>
              <a:t/>
            </a:r>
            <a:br>
              <a:rPr lang="el-GR" sz="4000" b="1" dirty="0">
                <a:solidFill>
                  <a:srgbClr val="CCECFF"/>
                </a:solidFill>
                <a:effectLst>
                  <a:glow rad="63500">
                    <a:srgbClr val="009DD9">
                      <a:satMod val="175000"/>
                      <a:alpha val="40000"/>
                    </a:srgbClr>
                  </a:glow>
                  <a:outerShdw blurRad="38100" dist="38100" dir="2700000" algn="tl">
                    <a:srgbClr val="000000"/>
                  </a:outerShdw>
                </a:effectLst>
              </a:rPr>
            </a:br>
            <a:r>
              <a:rPr lang="el-GR" sz="4000" b="1" dirty="0">
                <a:solidFill>
                  <a:srgbClr val="CCECFF"/>
                </a:solidFill>
                <a:effectLst>
                  <a:glow rad="63500">
                    <a:srgbClr val="009DD9">
                      <a:satMod val="175000"/>
                      <a:alpha val="40000"/>
                    </a:srgbClr>
                  </a:glow>
                  <a:outerShdw blurRad="38100" dist="38100" dir="2700000" algn="tl">
                    <a:srgbClr val="000000"/>
                  </a:outerShdw>
                </a:effectLst>
              </a:rPr>
              <a:t>(δόμηση ερωτήσεων)</a:t>
            </a:r>
          </a:p>
        </p:txBody>
      </p:sp>
      <p:sp>
        <p:nvSpPr>
          <p:cNvPr id="5" name="Ρόμβος 4"/>
          <p:cNvSpPr/>
          <p:nvPr/>
        </p:nvSpPr>
        <p:spPr>
          <a:xfrm>
            <a:off x="2683178" y="1381613"/>
            <a:ext cx="3352801" cy="914400"/>
          </a:xfrm>
          <a:prstGeom prst="diamon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l-GR" b="1" dirty="0" smtClean="0">
                <a:solidFill>
                  <a:schemeClr val="tx1"/>
                </a:solidFill>
              </a:rPr>
              <a:t>ΕΡΩΤΗΣΕΙΣ</a:t>
            </a:r>
            <a:endParaRPr lang="el-GR" b="1" dirty="0">
              <a:solidFill>
                <a:schemeClr val="tx1"/>
              </a:solidFill>
            </a:endParaRPr>
          </a:p>
        </p:txBody>
      </p:sp>
      <p:sp>
        <p:nvSpPr>
          <p:cNvPr id="6" name="Διάγραμμα ροής: Διάτρητη ταινία 5"/>
          <p:cNvSpPr/>
          <p:nvPr/>
        </p:nvSpPr>
        <p:spPr>
          <a:xfrm>
            <a:off x="486823" y="2769606"/>
            <a:ext cx="3276600" cy="1447800"/>
          </a:xfrm>
          <a:prstGeom prst="flowChartPunchedTap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l-GR" b="1" dirty="0" smtClean="0">
                <a:solidFill>
                  <a:schemeClr val="tx1"/>
                </a:solidFill>
              </a:rPr>
              <a:t>ΠΟΥ ΕΠΙΧΕΙΡΟΥΝ  ΝΑ ΕΞΑΚΡΙΒΩΣΟΥΝ ΑΥΤΟ ΠΟΥ ΣΥΜΒΑΙΝΕΙ</a:t>
            </a:r>
            <a:endParaRPr lang="el-GR" b="1" dirty="0">
              <a:solidFill>
                <a:schemeClr val="tx1"/>
              </a:solidFill>
            </a:endParaRPr>
          </a:p>
        </p:txBody>
      </p:sp>
      <p:sp>
        <p:nvSpPr>
          <p:cNvPr id="7" name="Διάγραμμα ροής: Διάτρητη ταινία 6"/>
          <p:cNvSpPr/>
          <p:nvPr/>
        </p:nvSpPr>
        <p:spPr>
          <a:xfrm>
            <a:off x="5105400" y="2158151"/>
            <a:ext cx="3733800" cy="2081183"/>
          </a:xfrm>
          <a:prstGeom prst="flowChartPunchedTap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l-GR" b="1" dirty="0">
                <a:solidFill>
                  <a:schemeClr val="tx1"/>
                </a:solidFill>
              </a:rPr>
              <a:t>ΠΟΥ «ΠΕΙΡΑΜΑΤΙΖΟΝΤΑΙ» ΜΕ ΤΙΣ ΣΧΕΣΕΙΣ ΑΝΑΜΕΣΑ ΣΤΙΣ ΜΕΤΑΒΛΗΤΕΣ</a:t>
            </a:r>
          </a:p>
        </p:txBody>
      </p:sp>
      <p:sp>
        <p:nvSpPr>
          <p:cNvPr id="4" name="TextBox 3"/>
          <p:cNvSpPr txBox="1"/>
          <p:nvPr/>
        </p:nvSpPr>
        <p:spPr>
          <a:xfrm>
            <a:off x="-1" y="4038600"/>
            <a:ext cx="9143999" cy="2985552"/>
          </a:xfrm>
          <a:prstGeom prst="horizontalScroll">
            <a:avLst/>
          </a:prstGeom>
          <a:blipFill>
            <a:blip r:embed="rId5" cstate="print">
              <a:alphaModFix amt="86000"/>
            </a:blip>
            <a:tile tx="0" ty="0" sx="100000" sy="100000" flip="none" algn="tl"/>
          </a:blipFill>
          <a:ln>
            <a:solidFill>
              <a:schemeClr val="tx2">
                <a:lumMod val="60000"/>
                <a:lumOff val="40000"/>
              </a:schemeClr>
            </a:solidFill>
          </a:ln>
        </p:spPr>
        <p:txBody>
          <a:bodyPr wrap="square" rtlCol="0">
            <a:spAutoFit/>
          </a:bodyPr>
          <a:lstStyle/>
          <a:p>
            <a:pPr marL="285750" indent="-285750">
              <a:buFont typeface="Wingdings" pitchFamily="2" charset="2"/>
              <a:buChar char="v"/>
            </a:pPr>
            <a:r>
              <a:rPr lang="el-GR" sz="2000" b="1" i="1" dirty="0">
                <a:solidFill>
                  <a:schemeClr val="tx2"/>
                </a:solidFill>
              </a:rPr>
              <a:t>Οι ερωτήσεις που εξακριβώνουν την κατάσταση (συγκέντρωση δεδομένων)  πρέπει να προηγούνται των πειραματικών ερωτήσεων (υποθέσεων) ώστε </a:t>
            </a:r>
            <a:r>
              <a:rPr lang="el-GR" sz="2000" b="1" i="1" dirty="0" smtClean="0">
                <a:solidFill>
                  <a:schemeClr val="tx2"/>
                </a:solidFill>
              </a:rPr>
              <a:t>οι εκπαιδευόμενοι μην </a:t>
            </a:r>
            <a:r>
              <a:rPr lang="el-GR" sz="2000" b="1" i="1" dirty="0">
                <a:solidFill>
                  <a:schemeClr val="tx2"/>
                </a:solidFill>
              </a:rPr>
              <a:t>μπερδευτούν με πολλές πιθανές αιτιώδεις σχέσεις!!</a:t>
            </a:r>
          </a:p>
          <a:p>
            <a:pPr marL="285750" indent="-285750">
              <a:buFont typeface="Wingdings" pitchFamily="2" charset="2"/>
              <a:buChar char="v"/>
            </a:pPr>
            <a:r>
              <a:rPr lang="el-GR" sz="2000" b="1" i="1" dirty="0">
                <a:solidFill>
                  <a:schemeClr val="tx2"/>
                </a:solidFill>
              </a:rPr>
              <a:t>Ανάλογα με το τι προσπαθούν να εξακριβώσουν οι ερωτήσεις χωρίζονται σε ερωτήσεις αντικειμένων, συμβάντων, συνθηκών και ιδιοτήτων.</a:t>
            </a:r>
          </a:p>
        </p:txBody>
      </p:sp>
      <p:pic>
        <p:nvPicPr>
          <p:cNvPr id="9" name="Picture 2"/>
          <p:cNvPicPr>
            <a:picLocks noChangeAspect="1" noChangeArrowheads="1"/>
          </p:cNvPicPr>
          <p:nvPr/>
        </p:nvPicPr>
        <p:blipFill>
          <a:blip r:embed="rId6" cstate="print">
            <a:extLst>
              <a:ext uri="{BEBA8EAE-BF5A-486C-A8C5-ECC9F3942E4B}">
                <a14:imgProps xmlns:a14="http://schemas.microsoft.com/office/drawing/2010/main" xmlns="">
                  <a14:imgLayer r:embed="rId7">
                    <a14:imgEffect>
                      <a14:colorTemperature colorTemp="11200"/>
                    </a14:imgEffect>
                  </a14:imgLayer>
                </a14:imgProps>
              </a:ext>
              <a:ext uri="{28A0092B-C50C-407E-A947-70E740481C1C}">
                <a14:useLocalDpi xmlns:a14="http://schemas.microsoft.com/office/drawing/2010/main" xmlns="" val="0"/>
              </a:ext>
            </a:extLst>
          </a:blip>
          <a:srcRect/>
          <a:stretch>
            <a:fillRect/>
          </a:stretch>
        </p:blipFill>
        <p:spPr bwMode="auto">
          <a:xfrm>
            <a:off x="7543800" y="866285"/>
            <a:ext cx="761381" cy="7058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2" descr="http://taiwan.elsevier.com/htmlmailings/Event/SciVal_Institution/images/arrow.gif"/>
          <p:cNvPicPr>
            <a:picLocks noChangeAspect="1" noChangeArrowheads="1" noCrop="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rot="2940922">
            <a:off x="5596460" y="2119637"/>
            <a:ext cx="799882" cy="387916"/>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 descr="http://taiwan.elsevier.com/htmlmailings/Event/SciVal_Institution/images/arrow.gif"/>
          <p:cNvPicPr>
            <a:picLocks noChangeAspect="1" noChangeArrowheads="1" noCrop="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rot="6377590">
            <a:off x="2283234" y="2322290"/>
            <a:ext cx="799882" cy="38791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003325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3" name="Τίτλος 2"/>
          <p:cNvSpPr>
            <a:spLocks noGrp="1"/>
          </p:cNvSpPr>
          <p:nvPr>
            <p:ph type="title"/>
          </p:nvPr>
        </p:nvSpPr>
        <p:spPr>
          <a:xfrm>
            <a:off x="381000" y="304800"/>
            <a:ext cx="8229600" cy="1143000"/>
          </a:xfrm>
        </p:spPr>
        <p:txBody>
          <a:bodyPr>
            <a:noAutofit/>
          </a:bodyPr>
          <a:lstStyle/>
          <a:p>
            <a:pPr algn="ctr"/>
            <a:r>
              <a:rPr lang="el-GR" sz="4000" b="1" dirty="0">
                <a:solidFill>
                  <a:srgbClr val="CCECFF"/>
                </a:solidFill>
                <a:effectLst>
                  <a:glow rad="63500">
                    <a:srgbClr val="009DD9">
                      <a:satMod val="175000"/>
                      <a:alpha val="40000"/>
                    </a:srgbClr>
                  </a:glow>
                  <a:outerShdw blurRad="38100" dist="38100" dir="2700000" algn="tl">
                    <a:srgbClr val="000000"/>
                  </a:outerShdw>
                </a:effectLst>
              </a:rPr>
              <a:t>Διδακτική στρατηγική- περιγραφή</a:t>
            </a:r>
            <a:br>
              <a:rPr lang="el-GR" sz="4000" b="1" dirty="0">
                <a:solidFill>
                  <a:srgbClr val="CCECFF"/>
                </a:solidFill>
                <a:effectLst>
                  <a:glow rad="63500">
                    <a:srgbClr val="009DD9">
                      <a:satMod val="175000"/>
                      <a:alpha val="40000"/>
                    </a:srgbClr>
                  </a:glow>
                  <a:outerShdw blurRad="38100" dist="38100" dir="2700000" algn="tl">
                    <a:srgbClr val="000000"/>
                  </a:outerShdw>
                </a:effectLst>
              </a:rPr>
            </a:br>
            <a:r>
              <a:rPr lang="el-GR" sz="4000" b="1" dirty="0" smtClean="0">
                <a:solidFill>
                  <a:srgbClr val="CCECFF"/>
                </a:solidFill>
                <a:effectLst>
                  <a:glow rad="63500">
                    <a:srgbClr val="009DD9">
                      <a:satMod val="175000"/>
                      <a:alpha val="40000"/>
                    </a:srgbClr>
                  </a:glow>
                  <a:outerShdw blurRad="38100" dist="38100" dir="2700000" algn="tl">
                    <a:srgbClr val="000000"/>
                  </a:outerShdw>
                </a:effectLst>
              </a:rPr>
              <a:t>(</a:t>
            </a:r>
            <a:r>
              <a:rPr lang="el-GR" sz="4000" b="1" dirty="0">
                <a:solidFill>
                  <a:srgbClr val="CCECFF"/>
                </a:solidFill>
                <a:effectLst>
                  <a:glow rad="63500">
                    <a:srgbClr val="009DD9">
                      <a:satMod val="175000"/>
                      <a:alpha val="40000"/>
                    </a:srgbClr>
                  </a:glow>
                  <a:outerShdw blurRad="38100" dist="38100" dir="2700000" algn="tl">
                    <a:srgbClr val="000000"/>
                  </a:outerShdw>
                </a:effectLst>
              </a:rPr>
              <a:t>τελική φάση)</a:t>
            </a:r>
          </a:p>
        </p:txBody>
      </p:sp>
      <p:graphicFrame>
        <p:nvGraphicFramePr>
          <p:cNvPr id="4" name="Θέση περιεχομένου 3"/>
          <p:cNvGraphicFramePr>
            <a:graphicFrameLocks noGrp="1"/>
          </p:cNvGraphicFramePr>
          <p:nvPr>
            <p:ph idx="1"/>
            <p:extLst>
              <p:ext uri="{D42A27DB-BD31-4B8C-83A1-F6EECF244321}">
                <p14:modId xmlns:p14="http://schemas.microsoft.com/office/powerpoint/2010/main" xmlns="" val="1728398442"/>
              </p:ext>
            </p:extLst>
          </p:nvPr>
        </p:nvGraphicFramePr>
        <p:xfrm>
          <a:off x="304800" y="1600200"/>
          <a:ext cx="8407400" cy="2590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p:nvPr/>
        </p:nvSpPr>
        <p:spPr>
          <a:xfrm>
            <a:off x="89647" y="3463471"/>
            <a:ext cx="8839200" cy="3394531"/>
          </a:xfrm>
          <a:prstGeom prst="horizontalScroll">
            <a:avLst/>
          </a:prstGeom>
          <a:blipFill dpi="0" rotWithShape="1">
            <a:blip r:embed="rId9" cstate="print">
              <a:alphaModFix amt="83000"/>
            </a:blip>
            <a:srcRect/>
            <a:tile tx="0" ty="0" sx="100000" sy="100000" flip="none" algn="tl"/>
          </a:blipFill>
          <a:ln>
            <a:solidFill>
              <a:schemeClr val="tx2">
                <a:lumMod val="60000"/>
                <a:lumOff val="40000"/>
              </a:schemeClr>
            </a:solidFill>
          </a:ln>
        </p:spPr>
        <p:txBody>
          <a:bodyPr wrap="square" rtlCol="0">
            <a:spAutoFit/>
          </a:bodyPr>
          <a:lstStyle>
            <a:defPPr>
              <a:defRPr lang="el-GR"/>
            </a:defPPr>
            <a:lvl1pPr marL="285750" indent="-285750">
              <a:buFont typeface="Wingdings" pitchFamily="2" charset="2"/>
              <a:buChar char="v"/>
              <a:defRPr sz="2000" b="1" i="1">
                <a:solidFill>
                  <a:schemeClr val="tx2"/>
                </a:solidFill>
              </a:defRPr>
            </a:lvl1pPr>
          </a:lstStyle>
          <a:p>
            <a:r>
              <a:rPr lang="el-GR" dirty="0"/>
              <a:t>Ενθάρρυνση των </a:t>
            </a:r>
            <a:r>
              <a:rPr lang="el-GR" dirty="0" smtClean="0"/>
              <a:t>εκπαιδευόμενων να </a:t>
            </a:r>
            <a:r>
              <a:rPr lang="el-GR" dirty="0"/>
              <a:t>μην ικανοποιούνται με την πρώτη λογική </a:t>
            </a:r>
            <a:r>
              <a:rPr lang="el-GR" dirty="0" smtClean="0"/>
              <a:t>εξήγηση</a:t>
            </a:r>
          </a:p>
          <a:p>
            <a:endParaRPr lang="el-GR" dirty="0"/>
          </a:p>
          <a:p>
            <a:r>
              <a:rPr lang="el-GR" dirty="0"/>
              <a:t>Διατήρηση τάξης και λογικής σειράς των σταδίων της έρευνας ώστε να αποφεύγονται λανθασμένες </a:t>
            </a:r>
            <a:r>
              <a:rPr lang="el-GR" dirty="0" smtClean="0"/>
              <a:t>υποθέσεις</a:t>
            </a:r>
          </a:p>
          <a:p>
            <a:endParaRPr lang="el-GR" dirty="0"/>
          </a:p>
          <a:p>
            <a:r>
              <a:rPr lang="el-GR" dirty="0"/>
              <a:t>Έμφαση μοντέλου στην κατανόηση της ερευνητικής διαδικασίας και όχι στο περιεχόμενο οποιουδήποτε προβλήματος</a:t>
            </a:r>
          </a:p>
        </p:txBody>
      </p:sp>
      <p:pic>
        <p:nvPicPr>
          <p:cNvPr id="6" name="Picture 2" descr="http://denovati.com/wp-content/uploads/2014/08/Digital-Coaching.pn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7315200" y="1066800"/>
            <a:ext cx="1427284" cy="142728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171051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graphicFrame>
        <p:nvGraphicFramePr>
          <p:cNvPr id="7" name="Diagram 2"/>
          <p:cNvGraphicFramePr/>
          <p:nvPr>
            <p:extLst>
              <p:ext uri="{D42A27DB-BD31-4B8C-83A1-F6EECF244321}">
                <p14:modId xmlns:p14="http://schemas.microsoft.com/office/powerpoint/2010/main" xmlns="" val="4168769891"/>
              </p:ext>
            </p:extLst>
          </p:nvPr>
        </p:nvGraphicFramePr>
        <p:xfrm>
          <a:off x="-4482" y="533400"/>
          <a:ext cx="9049871" cy="6477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Τίτλος 2"/>
          <p:cNvSpPr txBox="1">
            <a:spLocks/>
          </p:cNvSpPr>
          <p:nvPr/>
        </p:nvSpPr>
        <p:spPr>
          <a:xfrm>
            <a:off x="1676400" y="0"/>
            <a:ext cx="6629400" cy="457980"/>
          </a:xfrm>
          <a:prstGeom prst="rect">
            <a:avLst/>
          </a:prstGeom>
        </p:spPr>
        <p:txBody>
          <a:bodyPr vert="horz" lIns="0" rIns="0" bIns="0" anchor="t">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4000" b="1" i="0" u="none" strike="noStrike" kern="1200" cap="none" spc="0" normalizeH="0" baseline="0" noProof="0" dirty="0" smtClean="0">
                <a:ln>
                  <a:noFill/>
                </a:ln>
                <a:solidFill>
                  <a:srgbClr val="CCECFF"/>
                </a:solidFill>
                <a:effectLst>
                  <a:glow rad="63500">
                    <a:srgbClr val="009DD9">
                      <a:satMod val="175000"/>
                      <a:alpha val="40000"/>
                    </a:srgbClr>
                  </a:glow>
                  <a:outerShdw blurRad="38100" dist="38100" dir="2700000" algn="tl">
                    <a:srgbClr val="000000"/>
                  </a:outerShdw>
                </a:effectLst>
                <a:uLnTx/>
                <a:uFillTx/>
                <a:latin typeface="Calibri"/>
                <a:ea typeface="+mj-ea"/>
                <a:cs typeface="+mj-cs"/>
              </a:rPr>
              <a:t>Ο ρόλος του εκπαιδευτικού</a:t>
            </a:r>
            <a:br>
              <a:rPr kumimoji="0" lang="el-GR" sz="4000" b="1" i="0" u="none" strike="noStrike" kern="1200" cap="none" spc="0" normalizeH="0" baseline="0" noProof="0" dirty="0" smtClean="0">
                <a:ln>
                  <a:noFill/>
                </a:ln>
                <a:solidFill>
                  <a:srgbClr val="CCECFF"/>
                </a:solidFill>
                <a:effectLst>
                  <a:glow rad="63500">
                    <a:srgbClr val="009DD9">
                      <a:satMod val="175000"/>
                      <a:alpha val="40000"/>
                    </a:srgbClr>
                  </a:glow>
                  <a:outerShdw blurRad="38100" dist="38100" dir="2700000" algn="tl">
                    <a:srgbClr val="000000"/>
                  </a:outerShdw>
                </a:effectLst>
                <a:uLnTx/>
                <a:uFillTx/>
                <a:latin typeface="Calibri"/>
                <a:ea typeface="+mj-ea"/>
                <a:cs typeface="+mj-cs"/>
              </a:rPr>
            </a:br>
            <a:endParaRPr kumimoji="0" lang="el-GR" sz="4000" b="1" i="0" u="none" strike="noStrike" kern="1200" cap="none" spc="0" normalizeH="0" baseline="0" noProof="0" dirty="0">
              <a:ln>
                <a:noFill/>
              </a:ln>
              <a:solidFill>
                <a:srgbClr val="CCECFF"/>
              </a:solidFill>
              <a:effectLst>
                <a:glow rad="63500">
                  <a:srgbClr val="009DD9">
                    <a:satMod val="175000"/>
                    <a:alpha val="40000"/>
                  </a:srgbClr>
                </a:glow>
                <a:outerShdw blurRad="38100" dist="38100" dir="2700000" algn="tl">
                  <a:srgbClr val="000000"/>
                </a:outerShdw>
              </a:effectLst>
              <a:uLnTx/>
              <a:uFillTx/>
              <a:latin typeface="Calibri"/>
              <a:ea typeface="+mj-ea"/>
              <a:cs typeface="+mj-cs"/>
            </a:endParaRPr>
          </a:p>
        </p:txBody>
      </p:sp>
    </p:spTree>
    <p:extLst>
      <p:ext uri="{BB962C8B-B14F-4D97-AF65-F5344CB8AC3E}">
        <p14:creationId xmlns:p14="http://schemas.microsoft.com/office/powerpoint/2010/main" xmlns="" val="21792362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84000"/>
            <a:lum/>
          </a:blip>
          <a:srcRect/>
          <a:stretch>
            <a:fillRect/>
          </a:stretch>
        </a:blipFill>
        <a:effectLst/>
      </p:bgPr>
    </p:bg>
    <p:spTree>
      <p:nvGrpSpPr>
        <p:cNvPr id="1" name=""/>
        <p:cNvGrpSpPr/>
        <p:nvPr/>
      </p:nvGrpSpPr>
      <p:grpSpPr>
        <a:xfrm>
          <a:off x="0" y="0"/>
          <a:ext cx="0" cy="0"/>
          <a:chOff x="0" y="0"/>
          <a:chExt cx="0" cy="0"/>
        </a:xfrm>
      </p:grpSpPr>
      <p:sp>
        <p:nvSpPr>
          <p:cNvPr id="3" name="Τίτλος 2"/>
          <p:cNvSpPr>
            <a:spLocks noGrp="1"/>
          </p:cNvSpPr>
          <p:nvPr>
            <p:ph type="title"/>
          </p:nvPr>
        </p:nvSpPr>
        <p:spPr>
          <a:xfrm>
            <a:off x="914400" y="152400"/>
            <a:ext cx="8229600" cy="1143000"/>
          </a:xfrm>
        </p:spPr>
        <p:txBody>
          <a:bodyPr>
            <a:noAutofit/>
          </a:bodyPr>
          <a:lstStyle/>
          <a:p>
            <a:r>
              <a:rPr lang="el-GR" sz="4000" b="1" dirty="0">
                <a:solidFill>
                  <a:srgbClr val="CCECFF"/>
                </a:solidFill>
                <a:effectLst>
                  <a:glow rad="63500">
                    <a:srgbClr val="009DD9">
                      <a:satMod val="175000"/>
                      <a:alpha val="40000"/>
                    </a:srgbClr>
                  </a:glow>
                  <a:outerShdw blurRad="38100" dist="38100" dir="2700000" algn="tl">
                    <a:srgbClr val="000000"/>
                  </a:outerShdw>
                </a:effectLst>
                <a:latin typeface="Calibri"/>
              </a:rPr>
              <a:t>Ο ρόλος του εκπαιδευτικού </a:t>
            </a:r>
            <a:r>
              <a:rPr lang="en-US" sz="4000" b="1" dirty="0">
                <a:solidFill>
                  <a:srgbClr val="CCECFF"/>
                </a:solidFill>
                <a:effectLst>
                  <a:glow rad="63500">
                    <a:srgbClr val="009DD9">
                      <a:satMod val="175000"/>
                      <a:alpha val="40000"/>
                    </a:srgbClr>
                  </a:glow>
                  <a:outerShdw blurRad="38100" dist="38100" dir="2700000" algn="tl">
                    <a:srgbClr val="000000"/>
                  </a:outerShdw>
                </a:effectLst>
                <a:latin typeface="Calibri"/>
              </a:rPr>
              <a:t>II</a:t>
            </a:r>
            <a:r>
              <a:rPr lang="el-GR" sz="4000" b="1" dirty="0">
                <a:solidFill>
                  <a:srgbClr val="CCECFF"/>
                </a:solidFill>
                <a:effectLst>
                  <a:glow rad="63500">
                    <a:srgbClr val="009DD9">
                      <a:satMod val="175000"/>
                      <a:alpha val="40000"/>
                    </a:srgbClr>
                  </a:glow>
                  <a:outerShdw blurRad="38100" dist="38100" dir="2700000" algn="tl">
                    <a:srgbClr val="000000"/>
                  </a:outerShdw>
                </a:effectLst>
                <a:latin typeface="Calibri"/>
              </a:rPr>
              <a:t/>
            </a:r>
            <a:br>
              <a:rPr lang="el-GR" sz="4000" b="1" dirty="0">
                <a:solidFill>
                  <a:srgbClr val="CCECFF"/>
                </a:solidFill>
                <a:effectLst>
                  <a:glow rad="63500">
                    <a:srgbClr val="009DD9">
                      <a:satMod val="175000"/>
                      <a:alpha val="40000"/>
                    </a:srgbClr>
                  </a:glow>
                  <a:outerShdw blurRad="38100" dist="38100" dir="2700000" algn="tl">
                    <a:srgbClr val="000000"/>
                  </a:outerShdw>
                </a:effectLst>
                <a:latin typeface="Calibri"/>
              </a:rPr>
            </a:br>
            <a:endParaRPr lang="el-GR" sz="4000" b="1" dirty="0">
              <a:solidFill>
                <a:srgbClr val="CCECFF"/>
              </a:solidFill>
              <a:effectLst>
                <a:glow rad="63500">
                  <a:srgbClr val="009DD9">
                    <a:satMod val="175000"/>
                    <a:alpha val="40000"/>
                  </a:srgbClr>
                </a:glow>
                <a:outerShdw blurRad="38100" dist="38100" dir="2700000" algn="tl">
                  <a:srgbClr val="000000"/>
                </a:outerShdw>
              </a:effectLst>
              <a:latin typeface="Calibri"/>
            </a:endParaRPr>
          </a:p>
        </p:txBody>
      </p:sp>
      <p:sp>
        <p:nvSpPr>
          <p:cNvPr id="2" name="Θέση περιεχομένου 1"/>
          <p:cNvSpPr>
            <a:spLocks noGrp="1"/>
          </p:cNvSpPr>
          <p:nvPr>
            <p:ph idx="1"/>
          </p:nvPr>
        </p:nvSpPr>
        <p:spPr>
          <a:xfrm>
            <a:off x="0" y="762000"/>
            <a:ext cx="9296400" cy="6096000"/>
          </a:xfrm>
          <a:blipFill dpi="0" rotWithShape="1">
            <a:blip r:embed="rId4" cstate="print">
              <a:extLst>
                <a:ext uri="{BEBA8EAE-BF5A-486C-A8C5-ECC9F3942E4B}">
                  <a14:imgProps xmlns:a14="http://schemas.microsoft.com/office/drawing/2010/main" xmlns="">
                    <a14:imgLayer r:embed="rId5">
                      <a14:imgEffect>
                        <a14:artisticPaintBrush/>
                      </a14:imgEffect>
                    </a14:imgLayer>
                  </a14:imgProps>
                </a:ext>
              </a:extLst>
            </a:blip>
            <a:srcRect/>
            <a:tile tx="0" ty="0" sx="100000" sy="100000" flip="none" algn="tl"/>
          </a:blipFill>
        </p:spPr>
        <p:txBody>
          <a:bodyPr>
            <a:normAutofit fontScale="70000" lnSpcReduction="20000"/>
          </a:bodyPr>
          <a:lstStyle/>
          <a:p>
            <a:pPr marL="45720" indent="0">
              <a:lnSpc>
                <a:spcPct val="170000"/>
              </a:lnSpc>
              <a:buNone/>
            </a:pPr>
            <a:r>
              <a:rPr lang="el-GR" b="1" i="1" dirty="0"/>
              <a:t>Ειδικότερα </a:t>
            </a:r>
            <a:r>
              <a:rPr lang="el-GR" b="1" i="1" dirty="0" smtClean="0"/>
              <a:t> ο εκπαιδευτικός: </a:t>
            </a:r>
            <a:endParaRPr lang="el-GR" b="1" i="1" dirty="0"/>
          </a:p>
          <a:p>
            <a:pPr>
              <a:lnSpc>
                <a:spcPct val="170000"/>
              </a:lnSpc>
              <a:buFont typeface="Wingdings" pitchFamily="2" charset="2"/>
              <a:buChar char="ü"/>
            </a:pPr>
            <a:r>
              <a:rPr lang="el-GR" dirty="0" smtClean="0">
                <a:sym typeface="Wingdings" pitchFamily="2" charset="2"/>
              </a:rPr>
              <a:t>Επιλέγει </a:t>
            </a:r>
            <a:r>
              <a:rPr lang="el-GR" dirty="0">
                <a:sym typeface="Wingdings" pitchFamily="2" charset="2"/>
              </a:rPr>
              <a:t>και </a:t>
            </a:r>
            <a:r>
              <a:rPr lang="el-GR" dirty="0" smtClean="0">
                <a:sym typeface="Wingdings" pitchFamily="2" charset="2"/>
              </a:rPr>
              <a:t>εκθέτει το πρόβλημα</a:t>
            </a:r>
            <a:endParaRPr lang="el-GR" dirty="0">
              <a:sym typeface="Wingdings" pitchFamily="2" charset="2"/>
            </a:endParaRPr>
          </a:p>
          <a:p>
            <a:pPr>
              <a:lnSpc>
                <a:spcPct val="170000"/>
              </a:lnSpc>
              <a:buFont typeface="Wingdings" pitchFamily="2" charset="2"/>
              <a:buChar char="ü"/>
            </a:pPr>
            <a:r>
              <a:rPr lang="el-GR" dirty="0" smtClean="0">
                <a:sym typeface="Wingdings" pitchFamily="2" charset="2"/>
              </a:rPr>
              <a:t>Παρέχει βοήθεια </a:t>
            </a:r>
            <a:r>
              <a:rPr lang="el-GR" dirty="0">
                <a:sym typeface="Wingdings" pitchFamily="2" charset="2"/>
              </a:rPr>
              <a:t>στην </a:t>
            </a:r>
            <a:r>
              <a:rPr lang="el-GR" dirty="0" smtClean="0">
                <a:sym typeface="Wingdings" pitchFamily="2" charset="2"/>
              </a:rPr>
              <a:t>έρευνα αλλά δεν ερευνά ο ίδιος </a:t>
            </a:r>
          </a:p>
          <a:p>
            <a:pPr lvl="0">
              <a:lnSpc>
                <a:spcPct val="170000"/>
              </a:lnSpc>
              <a:buFont typeface="Wingdings" pitchFamily="2" charset="2"/>
              <a:buChar char="ü"/>
            </a:pPr>
            <a:r>
              <a:rPr lang="el-GR" dirty="0" smtClean="0"/>
              <a:t>Δεν προσφέρει έτοιμες γνώσεις</a:t>
            </a:r>
          </a:p>
          <a:p>
            <a:pPr>
              <a:lnSpc>
                <a:spcPct val="170000"/>
              </a:lnSpc>
              <a:buFont typeface="Wingdings" pitchFamily="2" charset="2"/>
              <a:buChar char="ü"/>
            </a:pPr>
            <a:r>
              <a:rPr lang="el-GR" dirty="0" smtClean="0"/>
              <a:t>Βοηθά τους εκπαιδευόμενους να μαθαίνουν με δικές τους πρωτοβουλίες </a:t>
            </a:r>
          </a:p>
          <a:p>
            <a:pPr>
              <a:lnSpc>
                <a:spcPct val="170000"/>
              </a:lnSpc>
              <a:buFont typeface="Wingdings" pitchFamily="2" charset="2"/>
              <a:buChar char="ü"/>
            </a:pPr>
            <a:r>
              <a:rPr lang="el-GR" dirty="0" smtClean="0"/>
              <a:t>Επαινεί και ενθαρρύνει τους εκπαιδευόμενους να συμμετέχουν στη διατύπωση απόψεων </a:t>
            </a:r>
          </a:p>
          <a:p>
            <a:pPr>
              <a:lnSpc>
                <a:spcPct val="170000"/>
              </a:lnSpc>
              <a:buFont typeface="Wingdings" pitchFamily="2" charset="2"/>
              <a:buChar char="ü"/>
            </a:pPr>
            <a:r>
              <a:rPr lang="el-GR" dirty="0" smtClean="0"/>
              <a:t>Στοχεύει ώστε οι εκπαιδευόμενοι να αποκτήσουν την ικανότητα να αναλύουν ένα θέμα</a:t>
            </a:r>
          </a:p>
          <a:p>
            <a:pPr>
              <a:lnSpc>
                <a:spcPct val="170000"/>
              </a:lnSpc>
              <a:buFont typeface="Wingdings" pitchFamily="2" charset="2"/>
              <a:buChar char="ü"/>
            </a:pPr>
            <a:r>
              <a:rPr lang="el-GR" dirty="0" smtClean="0">
                <a:sym typeface="Wingdings" pitchFamily="2" charset="2"/>
              </a:rPr>
              <a:t>Επισημαίνει τα </a:t>
            </a:r>
            <a:r>
              <a:rPr lang="el-GR" dirty="0">
                <a:sym typeface="Wingdings" pitchFamily="2" charset="2"/>
              </a:rPr>
              <a:t>μη </a:t>
            </a:r>
            <a:r>
              <a:rPr lang="el-GR" dirty="0" smtClean="0">
                <a:sym typeface="Wingdings" pitchFamily="2" charset="2"/>
              </a:rPr>
              <a:t>εξακριβωμένα στοιχεία</a:t>
            </a:r>
            <a:endParaRPr lang="el-GR" dirty="0">
              <a:sym typeface="Wingdings" pitchFamily="2" charset="2"/>
            </a:endParaRPr>
          </a:p>
          <a:p>
            <a:pPr>
              <a:lnSpc>
                <a:spcPct val="170000"/>
              </a:lnSpc>
              <a:buFont typeface="Wingdings" pitchFamily="2" charset="2"/>
              <a:buChar char="ü"/>
            </a:pPr>
            <a:r>
              <a:rPr lang="el-GR" dirty="0" smtClean="0">
                <a:sym typeface="Wingdings" pitchFamily="2" charset="2"/>
              </a:rPr>
              <a:t>Χρησιμοποιεί τη γλώσσα </a:t>
            </a:r>
            <a:r>
              <a:rPr lang="el-GR" dirty="0">
                <a:sym typeface="Wingdings" pitchFamily="2" charset="2"/>
              </a:rPr>
              <a:t>της ερευνητικής διαδικασίας</a:t>
            </a:r>
          </a:p>
          <a:p>
            <a:pPr>
              <a:lnSpc>
                <a:spcPct val="170000"/>
              </a:lnSpc>
              <a:buFont typeface="Wingdings" pitchFamily="2" charset="2"/>
              <a:buChar char="ü"/>
            </a:pPr>
            <a:r>
              <a:rPr lang="el-GR" dirty="0" smtClean="0">
                <a:sym typeface="Wingdings" pitchFamily="2" charset="2"/>
              </a:rPr>
              <a:t>Αποφεύγει να αξιολογήσει τις θεωρίες των </a:t>
            </a:r>
            <a:r>
              <a:rPr lang="el-GR" dirty="0" smtClean="0"/>
              <a:t>εκπαιδευόμενων</a:t>
            </a:r>
            <a:endParaRPr lang="el-GR" dirty="0" smtClean="0">
              <a:sym typeface="Wingdings" pitchFamily="2" charset="2"/>
            </a:endParaRPr>
          </a:p>
          <a:p>
            <a:pPr>
              <a:lnSpc>
                <a:spcPct val="170000"/>
              </a:lnSpc>
              <a:buFont typeface="Wingdings" pitchFamily="2" charset="2"/>
              <a:buChar char="ü"/>
            </a:pPr>
            <a:r>
              <a:rPr lang="el-GR" dirty="0" smtClean="0">
                <a:sym typeface="Wingdings" pitchFamily="2" charset="2"/>
              </a:rPr>
              <a:t>Παροτρύνει τους </a:t>
            </a:r>
            <a:r>
              <a:rPr lang="el-GR" dirty="0" smtClean="0"/>
              <a:t>εκπαιδευόμενους</a:t>
            </a:r>
            <a:r>
              <a:rPr lang="el-GR" dirty="0" smtClean="0">
                <a:sym typeface="Wingdings" pitchFamily="2" charset="2"/>
              </a:rPr>
              <a:t> να διατυπώνουν με σαφήνεια τις θεωρίες τους</a:t>
            </a:r>
          </a:p>
          <a:p>
            <a:pPr>
              <a:lnSpc>
                <a:spcPct val="170000"/>
              </a:lnSpc>
              <a:buNone/>
            </a:pPr>
            <a:endParaRPr lang="el-GR" dirty="0"/>
          </a:p>
        </p:txBody>
      </p:sp>
    </p:spTree>
    <p:extLst>
      <p:ext uri="{BB962C8B-B14F-4D97-AF65-F5344CB8AC3E}">
        <p14:creationId xmlns:p14="http://schemas.microsoft.com/office/powerpoint/2010/main" xmlns="" val="10543156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84000"/>
          </a:blip>
          <a:srcRect/>
          <a:tile tx="0" ty="0" sx="100000" sy="100000" flip="none" algn="tl"/>
        </a:blipFill>
        <a:effectLst/>
      </p:bgPr>
    </p:bg>
    <p:spTree>
      <p:nvGrpSpPr>
        <p:cNvPr id="1" name=""/>
        <p:cNvGrpSpPr/>
        <p:nvPr/>
      </p:nvGrpSpPr>
      <p:grpSpPr>
        <a:xfrm>
          <a:off x="0" y="0"/>
          <a:ext cx="0" cy="0"/>
          <a:chOff x="0" y="0"/>
          <a:chExt cx="0" cy="0"/>
        </a:xfrm>
      </p:grpSpPr>
      <p:sp>
        <p:nvSpPr>
          <p:cNvPr id="3" name="Τίτλος 2"/>
          <p:cNvSpPr>
            <a:spLocks noGrp="1"/>
          </p:cNvSpPr>
          <p:nvPr>
            <p:ph type="title"/>
          </p:nvPr>
        </p:nvSpPr>
        <p:spPr>
          <a:xfrm>
            <a:off x="1981201" y="0"/>
            <a:ext cx="5105401" cy="685800"/>
          </a:xfrm>
        </p:spPr>
        <p:txBody>
          <a:bodyPr>
            <a:normAutofit/>
          </a:bodyPr>
          <a:lstStyle/>
          <a:p>
            <a:pPr algn="ctr"/>
            <a:r>
              <a:rPr lang="el-GR" sz="4000" b="1" dirty="0" smtClean="0">
                <a:solidFill>
                  <a:srgbClr val="CCECFF"/>
                </a:solidFill>
                <a:effectLst>
                  <a:glow rad="63500">
                    <a:srgbClr val="009DD9">
                      <a:satMod val="175000"/>
                      <a:alpha val="40000"/>
                    </a:srgbClr>
                  </a:glow>
                  <a:outerShdw blurRad="38100" dist="38100" dir="2700000" algn="tl">
                    <a:srgbClr val="000000"/>
                  </a:outerShdw>
                </a:effectLst>
                <a:latin typeface="Calibri"/>
              </a:rPr>
              <a:t>Εφαρμογ</a:t>
            </a:r>
            <a:r>
              <a:rPr lang="el-GR" sz="4000" b="1" dirty="0">
                <a:solidFill>
                  <a:srgbClr val="CCECFF"/>
                </a:solidFill>
                <a:effectLst>
                  <a:glow rad="63500">
                    <a:srgbClr val="009DD9">
                      <a:satMod val="175000"/>
                      <a:alpha val="40000"/>
                    </a:srgbClr>
                  </a:glow>
                  <a:outerShdw blurRad="38100" dist="38100" dir="2700000" algn="tl">
                    <a:srgbClr val="000000"/>
                  </a:outerShdw>
                </a:effectLst>
                <a:latin typeface="Calibri"/>
              </a:rPr>
              <a:t>ή</a:t>
            </a:r>
          </a:p>
        </p:txBody>
      </p:sp>
      <p:sp>
        <p:nvSpPr>
          <p:cNvPr id="2" name="Θέση περιεχομένου 1"/>
          <p:cNvSpPr>
            <a:spLocks noGrp="1"/>
          </p:cNvSpPr>
          <p:nvPr>
            <p:ph idx="1"/>
          </p:nvPr>
        </p:nvSpPr>
        <p:spPr>
          <a:xfrm>
            <a:off x="381000" y="762000"/>
            <a:ext cx="8229600" cy="3276600"/>
          </a:xfrm>
          <a:prstGeom prst="downArrowCallout">
            <a:avLst>
              <a:gd name="adj1" fmla="val 24332"/>
              <a:gd name="adj2" fmla="val 19786"/>
              <a:gd name="adj3" fmla="val 34439"/>
              <a:gd name="adj4" fmla="val 64977"/>
            </a:avLst>
          </a:prstGeom>
          <a:blipFill dpi="0" rotWithShape="1">
            <a:blip r:embed="rId4" cstate="print">
              <a:alphaModFix amt="81000"/>
            </a:blip>
            <a:srcRect/>
            <a:tile tx="0" ty="0" sx="100000" sy="100000" flip="none" algn="tl"/>
          </a:blipFill>
          <a:ln>
            <a:solidFill>
              <a:schemeClr val="tx2">
                <a:lumMod val="60000"/>
                <a:lumOff val="40000"/>
              </a:schemeClr>
            </a:solidFill>
          </a:ln>
        </p:spPr>
        <p:txBody>
          <a:bodyPr>
            <a:normAutofit fontScale="85000" lnSpcReduction="20000"/>
          </a:bodyPr>
          <a:lstStyle/>
          <a:p>
            <a:r>
              <a:rPr lang="el-GR" dirty="0" smtClean="0"/>
              <a:t>Αν και το μοντέλο διερευνητικής διδασκαλίας δημιουργήθηκε αρχικά για τις φυσικές επιστήμες, εντούτοις μπορεί να εφαρμοστεί σε όλα τα γνωστικά αντικείμενα.</a:t>
            </a:r>
          </a:p>
          <a:p>
            <a:pPr marL="45720" indent="0">
              <a:buNone/>
            </a:pPr>
            <a:endParaRPr lang="el-GR" dirty="0"/>
          </a:p>
          <a:p>
            <a:pPr marL="45720" indent="0">
              <a:buNone/>
            </a:pPr>
            <a:r>
              <a:rPr lang="el-GR" dirty="0" smtClean="0"/>
              <a:t>Όταν </a:t>
            </a:r>
            <a:r>
              <a:rPr lang="el-GR" dirty="0"/>
              <a:t>α</a:t>
            </a:r>
            <a:r>
              <a:rPr lang="el-GR" dirty="0" smtClean="0"/>
              <a:t>ντικείμενα και άλλο υλικό δεν είναι διαθέσιμα ή κατάλληλα για το εξεταζόμενο πρόβλημα, οι εκπαιδευτικοί συνίσταται να δημιουργούν:</a:t>
            </a:r>
          </a:p>
          <a:p>
            <a:pPr marL="45720" indent="0">
              <a:buNone/>
            </a:pPr>
            <a:endParaRPr lang="el-GR" dirty="0"/>
          </a:p>
        </p:txBody>
      </p:sp>
      <p:graphicFrame>
        <p:nvGraphicFramePr>
          <p:cNvPr id="4" name="Διάγραμμα 3"/>
          <p:cNvGraphicFramePr/>
          <p:nvPr>
            <p:extLst>
              <p:ext uri="{D42A27DB-BD31-4B8C-83A1-F6EECF244321}">
                <p14:modId xmlns:p14="http://schemas.microsoft.com/office/powerpoint/2010/main" xmlns="" val="2092431663"/>
              </p:ext>
            </p:extLst>
          </p:nvPr>
        </p:nvGraphicFramePr>
        <p:xfrm>
          <a:off x="228600" y="3505200"/>
          <a:ext cx="8686800" cy="3276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xmlns="" val="25020643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35843" y="-15241"/>
            <a:ext cx="9139486" cy="6858000"/>
          </a:xfrm>
          <a:prstGeom prst="rect">
            <a:avLst/>
          </a:prstGeom>
          <a:blipFill dpi="0" rotWithShape="1">
            <a:blip r:embed="rId2" cstate="print">
              <a:alphaModFix amt="37000"/>
            </a:blip>
            <a:srcRect/>
            <a:stretch>
              <a:fillRect/>
            </a:stretch>
          </a:blipFill>
          <a:ln w="19050" cap="flat" cmpd="sng" algn="ctr">
            <a:solidFill>
              <a:srgbClr val="39527B">
                <a:shade val="50000"/>
              </a:srgbClr>
            </a:solidFill>
            <a:prstDash val="solid"/>
          </a:ln>
          <a:effectLst/>
        </p:spPr>
        <p:txBody>
          <a:bodyPr rtlCol="0" anchor="ctr"/>
          <a:lstStyle/>
          <a:p>
            <a:pPr algn="ctr">
              <a:defRPr/>
            </a:pPr>
            <a:endParaRPr lang="el-GR" sz="1600" kern="0">
              <a:solidFill>
                <a:prstClr val="white"/>
              </a:solidFill>
              <a:latin typeface="Corbel"/>
            </a:endParaRPr>
          </a:p>
        </p:txBody>
      </p:sp>
      <p:sp>
        <p:nvSpPr>
          <p:cNvPr id="2" name="1 - Τίτλος"/>
          <p:cNvSpPr>
            <a:spLocks noGrp="1"/>
          </p:cNvSpPr>
          <p:nvPr>
            <p:ph type="ctrTitle" idx="4294967295"/>
          </p:nvPr>
        </p:nvSpPr>
        <p:spPr>
          <a:xfrm>
            <a:off x="152400" y="228604"/>
            <a:ext cx="8798842" cy="1864109"/>
          </a:xfrm>
          <a:ln>
            <a:solidFill>
              <a:schemeClr val="bg1">
                <a:lumMod val="40000"/>
                <a:lumOff val="60000"/>
              </a:schemeClr>
            </a:solidFill>
            <a:miter lim="800000"/>
            <a:headEnd/>
            <a:tailEnd/>
          </a:ln>
        </p:spPr>
        <p:txBody>
          <a:bodyPr/>
          <a:lstStyle/>
          <a:p>
            <a:r>
              <a:rPr lang="en-US" sz="3600" dirty="0" smtClean="0"/>
              <a:t/>
            </a:r>
            <a:br>
              <a:rPr lang="en-US" sz="3600" dirty="0" smtClean="0"/>
            </a:br>
            <a:r>
              <a:rPr lang="en-US" sz="3600" dirty="0" smtClean="0"/>
              <a:t>“</a:t>
            </a:r>
            <a:r>
              <a:rPr lang="el-GR" sz="3600" i="1" kern="1200" dirty="0" smtClean="0">
                <a:solidFill>
                  <a:schemeClr val="bg1">
                    <a:lumMod val="20000"/>
                    <a:lumOff val="80000"/>
                  </a:schemeClr>
                </a:solidFill>
                <a:effectLst>
                  <a:glow rad="101600">
                    <a:schemeClr val="accent6">
                      <a:alpha val="60000"/>
                    </a:schemeClr>
                  </a:glow>
                  <a:outerShdw blurRad="38100" dist="38100" dir="2700000" algn="tl">
                    <a:srgbClr val="000000"/>
                  </a:outerShdw>
                </a:effectLst>
                <a:cs typeface="Aharoni" pitchFamily="2" charset="-79"/>
              </a:rPr>
              <a:t>Διερευνητικό </a:t>
            </a:r>
            <a:r>
              <a:rPr lang="el-GR" sz="3600" i="1" kern="1200" dirty="0" smtClean="0">
                <a:solidFill>
                  <a:schemeClr val="bg1">
                    <a:lumMod val="20000"/>
                    <a:lumOff val="80000"/>
                  </a:schemeClr>
                </a:solidFill>
                <a:effectLst>
                  <a:glow rad="101600">
                    <a:schemeClr val="accent6">
                      <a:alpha val="60000"/>
                    </a:schemeClr>
                  </a:glow>
                  <a:outerShdw blurRad="38100" dist="38100" dir="2700000" algn="tl">
                    <a:srgbClr val="000000"/>
                  </a:outerShdw>
                </a:effectLst>
                <a:cs typeface="Aharoni" pitchFamily="2" charset="-79"/>
              </a:rPr>
              <a:t>μοντέλο μάθησης και διδασκαλίας, ως πρόταση καινοτόμου διδακτικής </a:t>
            </a:r>
            <a:r>
              <a:rPr lang="el-GR" sz="3600" i="1" kern="1200" dirty="0" smtClean="0">
                <a:solidFill>
                  <a:schemeClr val="bg1">
                    <a:lumMod val="20000"/>
                    <a:lumOff val="80000"/>
                  </a:schemeClr>
                </a:solidFill>
                <a:effectLst>
                  <a:glow rad="101600">
                    <a:schemeClr val="accent6">
                      <a:alpha val="60000"/>
                    </a:schemeClr>
                  </a:glow>
                  <a:outerShdw blurRad="38100" dist="38100" dir="2700000" algn="tl">
                    <a:srgbClr val="000000"/>
                  </a:outerShdw>
                </a:effectLst>
                <a:cs typeface="Aharoni" pitchFamily="2" charset="-79"/>
              </a:rPr>
              <a:t>προσέγγισης</a:t>
            </a:r>
            <a:r>
              <a:rPr lang="en-US" sz="3600" i="1" kern="1200" smtClean="0">
                <a:solidFill>
                  <a:schemeClr val="bg1">
                    <a:lumMod val="20000"/>
                    <a:lumOff val="80000"/>
                  </a:schemeClr>
                </a:solidFill>
                <a:effectLst>
                  <a:glow rad="101600">
                    <a:schemeClr val="accent6">
                      <a:alpha val="60000"/>
                    </a:schemeClr>
                  </a:glow>
                  <a:outerShdw blurRad="38100" dist="38100" dir="2700000" algn="tl">
                    <a:srgbClr val="000000"/>
                  </a:outerShdw>
                </a:effectLst>
                <a:cs typeface="Aharoni" pitchFamily="2" charset="-79"/>
              </a:rPr>
              <a:t>”</a:t>
            </a:r>
            <a:r>
              <a:rPr lang="el-GR" sz="3600" dirty="0" smtClean="0"/>
              <a:t/>
            </a:r>
            <a:br>
              <a:rPr lang="el-GR" sz="3600" dirty="0" smtClean="0"/>
            </a:br>
            <a:endParaRPr lang="el-GR" sz="3600" i="1" dirty="0">
              <a:effectLst>
                <a:glow rad="101600">
                  <a:schemeClr val="accent6">
                    <a:alpha val="60000"/>
                  </a:schemeClr>
                </a:glow>
                <a:outerShdw blurRad="38100" dist="38100" dir="2700000" algn="tl">
                  <a:srgbClr val="000000"/>
                </a:outerShdw>
              </a:effectLst>
            </a:endParaRPr>
          </a:p>
        </p:txBody>
      </p:sp>
      <p:sp>
        <p:nvSpPr>
          <p:cNvPr id="6" name="2 - Υπότιτλος"/>
          <p:cNvSpPr txBox="1">
            <a:spLocks/>
          </p:cNvSpPr>
          <p:nvPr/>
        </p:nvSpPr>
        <p:spPr bwMode="auto">
          <a:xfrm>
            <a:off x="-228599" y="2362204"/>
            <a:ext cx="9143999" cy="1863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342900" indent="-342900" algn="l" rtl="0" fontAlgn="base">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6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folHlink"/>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tx1"/>
              </a:buClr>
              <a:buSzPct val="6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0" indent="0" algn="ctr">
              <a:buClr>
                <a:srgbClr val="FFFFCC"/>
              </a:buClr>
              <a:buNone/>
            </a:pPr>
            <a:r>
              <a:rPr lang="el-GR" sz="3600" b="1" i="1" dirty="0">
                <a:solidFill>
                  <a:schemeClr val="bg1">
                    <a:lumMod val="20000"/>
                    <a:lumOff val="80000"/>
                  </a:schemeClr>
                </a:solidFill>
                <a:effectLst>
                  <a:glow rad="101600">
                    <a:schemeClr val="accent6">
                      <a:alpha val="60000"/>
                    </a:schemeClr>
                  </a:glow>
                  <a:outerShdw blurRad="38100" dist="38100" dir="2700000" algn="tl">
                    <a:srgbClr val="000000"/>
                  </a:outerShdw>
                </a:effectLst>
                <a:latin typeface="+mj-lt"/>
                <a:ea typeface="+mj-ea"/>
                <a:cs typeface="Aharoni" pitchFamily="2" charset="-79"/>
              </a:rPr>
              <a:t>Κατερίνα </a:t>
            </a:r>
            <a:r>
              <a:rPr lang="el-GR" sz="3600" b="1" i="1" dirty="0" err="1" smtClean="0">
                <a:solidFill>
                  <a:schemeClr val="bg1">
                    <a:lumMod val="20000"/>
                    <a:lumOff val="80000"/>
                  </a:schemeClr>
                </a:solidFill>
                <a:effectLst>
                  <a:glow rad="101600">
                    <a:schemeClr val="accent6">
                      <a:alpha val="60000"/>
                    </a:schemeClr>
                  </a:glow>
                  <a:outerShdw blurRad="38100" dist="38100" dir="2700000" algn="tl">
                    <a:srgbClr val="000000"/>
                  </a:outerShdw>
                </a:effectLst>
                <a:latin typeface="+mj-lt"/>
                <a:ea typeface="+mj-ea"/>
                <a:cs typeface="Aharoni" pitchFamily="2" charset="-79"/>
              </a:rPr>
              <a:t>Κασιμάτη</a:t>
            </a:r>
            <a:r>
              <a:rPr lang="el-GR" sz="3600" b="1" i="1" dirty="0" smtClean="0">
                <a:solidFill>
                  <a:schemeClr val="bg1">
                    <a:lumMod val="20000"/>
                    <a:lumOff val="80000"/>
                  </a:schemeClr>
                </a:solidFill>
                <a:effectLst>
                  <a:glow rad="101600">
                    <a:schemeClr val="accent6">
                      <a:alpha val="60000"/>
                    </a:schemeClr>
                  </a:glow>
                  <a:outerShdw blurRad="38100" dist="38100" dir="2700000" algn="tl">
                    <a:srgbClr val="000000"/>
                  </a:outerShdw>
                </a:effectLst>
                <a:latin typeface="+mj-lt"/>
                <a:ea typeface="+mj-ea"/>
                <a:cs typeface="Aharoni" pitchFamily="2" charset="-79"/>
              </a:rPr>
              <a:t> </a:t>
            </a:r>
            <a:endParaRPr lang="el-GR" sz="3600" b="1" i="1" dirty="0">
              <a:solidFill>
                <a:schemeClr val="bg1">
                  <a:lumMod val="20000"/>
                  <a:lumOff val="80000"/>
                </a:schemeClr>
              </a:solidFill>
              <a:effectLst>
                <a:glow rad="101600">
                  <a:schemeClr val="accent6">
                    <a:alpha val="60000"/>
                  </a:schemeClr>
                </a:glow>
                <a:outerShdw blurRad="38100" dist="38100" dir="2700000" algn="tl">
                  <a:srgbClr val="000000"/>
                </a:outerShdw>
              </a:effectLst>
              <a:latin typeface="+mj-lt"/>
              <a:ea typeface="+mj-ea"/>
              <a:cs typeface="Aharoni" pitchFamily="2" charset="-79"/>
            </a:endParaRPr>
          </a:p>
          <a:p>
            <a:pPr marL="0" indent="0" algn="ctr">
              <a:buClr>
                <a:srgbClr val="FFFFCC"/>
              </a:buClr>
              <a:buNone/>
            </a:pPr>
            <a:r>
              <a:rPr lang="el-GR" sz="3600" b="1" i="1" dirty="0">
                <a:solidFill>
                  <a:schemeClr val="bg1">
                    <a:lumMod val="20000"/>
                    <a:lumOff val="80000"/>
                  </a:schemeClr>
                </a:solidFill>
                <a:effectLst>
                  <a:glow rad="101600">
                    <a:schemeClr val="accent6">
                      <a:alpha val="60000"/>
                    </a:schemeClr>
                  </a:glow>
                  <a:outerShdw blurRad="38100" dist="38100" dir="2700000" algn="tl">
                    <a:srgbClr val="000000"/>
                  </a:outerShdw>
                </a:effectLst>
                <a:latin typeface="+mj-lt"/>
                <a:ea typeface="+mj-ea"/>
                <a:cs typeface="Aharoni" pitchFamily="2" charset="-79"/>
              </a:rPr>
              <a:t>Αναπληρώτρια </a:t>
            </a:r>
            <a:r>
              <a:rPr lang="el-GR" sz="3600" b="1" i="1" dirty="0" smtClean="0">
                <a:solidFill>
                  <a:schemeClr val="bg1">
                    <a:lumMod val="20000"/>
                    <a:lumOff val="80000"/>
                  </a:schemeClr>
                </a:solidFill>
                <a:effectLst>
                  <a:glow rad="101600">
                    <a:schemeClr val="accent6">
                      <a:alpha val="60000"/>
                    </a:schemeClr>
                  </a:glow>
                  <a:outerShdw blurRad="38100" dist="38100" dir="2700000" algn="tl">
                    <a:srgbClr val="000000"/>
                  </a:outerShdw>
                </a:effectLst>
                <a:latin typeface="+mj-lt"/>
                <a:ea typeface="+mj-ea"/>
                <a:cs typeface="Aharoni" pitchFamily="2" charset="-79"/>
              </a:rPr>
              <a:t>Καθηγήτρια </a:t>
            </a:r>
            <a:endParaRPr lang="en-US" sz="3600" b="1" i="1" dirty="0" smtClean="0">
              <a:solidFill>
                <a:schemeClr val="bg1">
                  <a:lumMod val="20000"/>
                  <a:lumOff val="80000"/>
                </a:schemeClr>
              </a:solidFill>
              <a:effectLst>
                <a:glow rad="101600">
                  <a:schemeClr val="accent6">
                    <a:alpha val="60000"/>
                  </a:schemeClr>
                </a:glow>
                <a:outerShdw blurRad="38100" dist="38100" dir="2700000" algn="tl">
                  <a:srgbClr val="000000"/>
                </a:outerShdw>
              </a:effectLst>
              <a:latin typeface="+mj-lt"/>
              <a:ea typeface="+mj-ea"/>
              <a:cs typeface="Aharoni" pitchFamily="2" charset="-79"/>
            </a:endParaRPr>
          </a:p>
          <a:p>
            <a:pPr marL="0" indent="0" algn="ctr">
              <a:buClr>
                <a:srgbClr val="FFFFCC"/>
              </a:buClr>
              <a:buNone/>
            </a:pPr>
            <a:r>
              <a:rPr lang="el-GR" sz="3600" b="1" i="1" dirty="0" smtClean="0">
                <a:solidFill>
                  <a:schemeClr val="bg1">
                    <a:lumMod val="20000"/>
                    <a:lumOff val="80000"/>
                  </a:schemeClr>
                </a:solidFill>
                <a:effectLst>
                  <a:glow rad="101600">
                    <a:schemeClr val="accent6">
                      <a:alpha val="60000"/>
                    </a:schemeClr>
                  </a:glow>
                  <a:outerShdw blurRad="38100" dist="38100" dir="2700000" algn="tl">
                    <a:srgbClr val="000000"/>
                  </a:outerShdw>
                </a:effectLst>
                <a:latin typeface="+mj-lt"/>
                <a:ea typeface="+mj-ea"/>
                <a:cs typeface="Aharoni" pitchFamily="2" charset="-79"/>
              </a:rPr>
              <a:t>Παιδαγωγικού Τμήματος  </a:t>
            </a:r>
            <a:endParaRPr lang="el-GR" sz="3600" b="1" i="1" dirty="0">
              <a:solidFill>
                <a:schemeClr val="bg1">
                  <a:lumMod val="20000"/>
                  <a:lumOff val="80000"/>
                </a:schemeClr>
              </a:solidFill>
              <a:effectLst>
                <a:glow rad="101600">
                  <a:schemeClr val="accent6">
                    <a:alpha val="60000"/>
                  </a:schemeClr>
                </a:glow>
                <a:outerShdw blurRad="38100" dist="38100" dir="2700000" algn="tl">
                  <a:srgbClr val="000000"/>
                </a:outerShdw>
              </a:effectLst>
              <a:latin typeface="+mj-lt"/>
              <a:ea typeface="+mj-ea"/>
              <a:cs typeface="Aharoni" pitchFamily="2" charset="-79"/>
            </a:endParaRPr>
          </a:p>
          <a:p>
            <a:pPr marL="0" indent="0" algn="ctr">
              <a:buClr>
                <a:srgbClr val="FFFFCC"/>
              </a:buClr>
              <a:buNone/>
            </a:pPr>
            <a:r>
              <a:rPr lang="el-GR" sz="3600" b="1" i="1" dirty="0">
                <a:solidFill>
                  <a:schemeClr val="bg1">
                    <a:lumMod val="20000"/>
                    <a:lumOff val="80000"/>
                  </a:schemeClr>
                </a:solidFill>
                <a:effectLst>
                  <a:glow rad="101600">
                    <a:schemeClr val="accent6">
                      <a:alpha val="60000"/>
                    </a:schemeClr>
                  </a:glow>
                  <a:outerShdw blurRad="38100" dist="38100" dir="2700000" algn="tl">
                    <a:srgbClr val="000000"/>
                  </a:outerShdw>
                </a:effectLst>
                <a:latin typeface="+mj-lt"/>
                <a:ea typeface="+mj-ea"/>
                <a:cs typeface="Aharoni" pitchFamily="2" charset="-79"/>
              </a:rPr>
              <a:t>ΑΣ.ΠΑΙ.Τ.Ε.</a:t>
            </a:r>
          </a:p>
          <a:p>
            <a:pPr marL="0" indent="0" algn="ctr">
              <a:buClr>
                <a:srgbClr val="FFFFCC"/>
              </a:buClr>
              <a:buFont typeface="Wingdings" pitchFamily="2" charset="2"/>
              <a:buNone/>
            </a:pPr>
            <a:endParaRPr lang="el-GR" sz="3600" b="1" dirty="0">
              <a:solidFill>
                <a:srgbClr val="00CCFF"/>
              </a:solidFill>
            </a:endParaRPr>
          </a:p>
        </p:txBody>
      </p:sp>
      <p:sp>
        <p:nvSpPr>
          <p:cNvPr id="4" name="Ορθογώνιο 3"/>
          <p:cNvSpPr/>
          <p:nvPr/>
        </p:nvSpPr>
        <p:spPr>
          <a:xfrm>
            <a:off x="3162299" y="5334004"/>
            <a:ext cx="2362200" cy="1432561"/>
          </a:xfrm>
          <a:prstGeom prst="rect">
            <a:avLst/>
          </a:prstGeom>
          <a:blipFill dpi="0" rotWithShape="1">
            <a:blip r:embed="rId3" cstate="print">
              <a:alphaModFix amt="85000"/>
              <a:duotone>
                <a:prstClr val="black"/>
                <a:schemeClr val="accent3">
                  <a:tint val="45000"/>
                  <a:satMod val="400000"/>
                </a:schemeClr>
              </a:duotone>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xmlns="" val="2678781934"/>
      </p:ext>
    </p:extLst>
  </p:cSld>
  <p:clrMapOvr>
    <a:masterClrMapping/>
  </p:clrMapOvr>
  <mc:AlternateContent xmlns:mc="http://schemas.openxmlformats.org/markup-compatibility/2006">
    <mc:Choice xmlns:p14="http://schemas.microsoft.com/office/powerpoint/2010/main" xmlns="" Requires="p14">
      <p:transition spd="slow" p14:dur="3000">
        <p:blinds dir="vert"/>
      </p:transition>
    </mc:Choice>
    <mc:Fallback>
      <p:transition spd="slow">
        <p:blinds dir="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84000"/>
            <a:lum/>
          </a:blip>
          <a:srcRect/>
          <a:stretch>
            <a:fillRect/>
          </a:stretch>
        </a:blipFill>
        <a:effectLst/>
      </p:bgPr>
    </p:bg>
    <p:spTree>
      <p:nvGrpSpPr>
        <p:cNvPr id="1" name=""/>
        <p:cNvGrpSpPr/>
        <p:nvPr/>
      </p:nvGrpSpPr>
      <p:grpSpPr>
        <a:xfrm>
          <a:off x="0" y="0"/>
          <a:ext cx="0" cy="0"/>
          <a:chOff x="0" y="0"/>
          <a:chExt cx="0" cy="0"/>
        </a:xfrm>
      </p:grpSpPr>
      <p:sp>
        <p:nvSpPr>
          <p:cNvPr id="3" name="Τίτλος 2"/>
          <p:cNvSpPr>
            <a:spLocks noGrp="1"/>
          </p:cNvSpPr>
          <p:nvPr>
            <p:ph type="title"/>
          </p:nvPr>
        </p:nvSpPr>
        <p:spPr>
          <a:xfrm>
            <a:off x="381000" y="228600"/>
            <a:ext cx="8229600" cy="1143000"/>
          </a:xfrm>
        </p:spPr>
        <p:txBody>
          <a:bodyPr>
            <a:noAutofit/>
          </a:bodyPr>
          <a:lstStyle/>
          <a:p>
            <a:r>
              <a:rPr lang="el-GR" sz="4000" b="1" dirty="0" smtClean="0">
                <a:solidFill>
                  <a:srgbClr val="CCECFF"/>
                </a:solidFill>
                <a:effectLst>
                  <a:glow rad="63500">
                    <a:srgbClr val="009DD9">
                      <a:satMod val="175000"/>
                      <a:alpha val="40000"/>
                    </a:srgbClr>
                  </a:glow>
                  <a:outerShdw blurRad="38100" dist="38100" dir="2700000" algn="tl">
                    <a:srgbClr val="000000"/>
                  </a:outerShdw>
                </a:effectLst>
                <a:latin typeface="Calibri"/>
              </a:rPr>
              <a:t>Προσαρμογές </a:t>
            </a:r>
            <a:r>
              <a:rPr lang="el-GR" sz="4000" b="1" dirty="0">
                <a:solidFill>
                  <a:srgbClr val="CCECFF"/>
                </a:solidFill>
                <a:effectLst>
                  <a:glow rad="63500">
                    <a:srgbClr val="009DD9">
                      <a:satMod val="175000"/>
                      <a:alpha val="40000"/>
                    </a:srgbClr>
                  </a:glow>
                  <a:outerShdw blurRad="38100" dist="38100" dir="2700000" algn="tl">
                    <a:srgbClr val="000000"/>
                  </a:outerShdw>
                </a:effectLst>
                <a:latin typeface="Calibri"/>
              </a:rPr>
              <a:t>στο </a:t>
            </a:r>
            <a:r>
              <a:rPr lang="el-GR" sz="4000" b="1" dirty="0" smtClean="0">
                <a:solidFill>
                  <a:srgbClr val="CCECFF"/>
                </a:solidFill>
                <a:effectLst>
                  <a:glow rad="63500">
                    <a:srgbClr val="009DD9">
                      <a:satMod val="175000"/>
                      <a:alpha val="40000"/>
                    </a:srgbClr>
                  </a:glow>
                  <a:outerShdw blurRad="38100" dist="38100" dir="2700000" algn="tl">
                    <a:srgbClr val="000000"/>
                  </a:outerShdw>
                </a:effectLst>
                <a:latin typeface="Calibri"/>
              </a:rPr>
              <a:t>ηλικιακό επίπεδο </a:t>
            </a:r>
            <a:r>
              <a:rPr lang="el-GR" sz="4000" b="1" dirty="0">
                <a:solidFill>
                  <a:srgbClr val="CCECFF"/>
                </a:solidFill>
                <a:effectLst>
                  <a:glow rad="63500">
                    <a:srgbClr val="009DD9">
                      <a:satMod val="175000"/>
                      <a:alpha val="40000"/>
                    </a:srgbClr>
                  </a:glow>
                  <a:outerShdw blurRad="38100" dist="38100" dir="2700000" algn="tl">
                    <a:srgbClr val="000000"/>
                  </a:outerShdw>
                </a:effectLst>
                <a:latin typeface="Calibri"/>
              </a:rPr>
              <a:t>και το </a:t>
            </a:r>
            <a:r>
              <a:rPr lang="el-GR" sz="4000" b="1" dirty="0" smtClean="0">
                <a:solidFill>
                  <a:srgbClr val="CCECFF"/>
                </a:solidFill>
                <a:effectLst>
                  <a:glow rad="63500">
                    <a:srgbClr val="009DD9">
                      <a:satMod val="175000"/>
                      <a:alpha val="40000"/>
                    </a:srgbClr>
                  </a:glow>
                  <a:outerShdw blurRad="38100" dist="38100" dir="2700000" algn="tl">
                    <a:srgbClr val="000000"/>
                  </a:outerShdw>
                </a:effectLst>
                <a:latin typeface="Calibri"/>
              </a:rPr>
              <a:t>μαθησιακό περιβάλλον</a:t>
            </a:r>
            <a:endParaRPr lang="el-GR" sz="4000" b="1" dirty="0">
              <a:solidFill>
                <a:srgbClr val="CCECFF"/>
              </a:solidFill>
              <a:effectLst>
                <a:glow rad="63500">
                  <a:srgbClr val="009DD9">
                    <a:satMod val="175000"/>
                    <a:alpha val="40000"/>
                  </a:srgbClr>
                </a:glow>
                <a:outerShdw blurRad="38100" dist="38100" dir="2700000" algn="tl">
                  <a:srgbClr val="000000"/>
                </a:outerShdw>
              </a:effectLst>
              <a:latin typeface="Calibri"/>
            </a:endParaRPr>
          </a:p>
        </p:txBody>
      </p:sp>
      <p:sp>
        <p:nvSpPr>
          <p:cNvPr id="2" name="Θέση περιεχομένου 1"/>
          <p:cNvSpPr>
            <a:spLocks noGrp="1"/>
          </p:cNvSpPr>
          <p:nvPr>
            <p:ph idx="1"/>
          </p:nvPr>
        </p:nvSpPr>
        <p:spPr>
          <a:xfrm>
            <a:off x="1" y="1447802"/>
            <a:ext cx="9139518" cy="5105399"/>
          </a:xfrm>
          <a:blipFill dpi="0" rotWithShape="1">
            <a:blip r:embed="rId4" cstate="print">
              <a:alphaModFix amt="70000"/>
            </a:blip>
            <a:srcRect/>
            <a:tile tx="0" ty="0" sx="100000" sy="100000" flip="none" algn="tl"/>
          </a:blipFill>
        </p:spPr>
        <p:txBody>
          <a:bodyPr>
            <a:normAutofit fontScale="77500" lnSpcReduction="20000"/>
          </a:bodyPr>
          <a:lstStyle/>
          <a:p>
            <a:pPr marL="45720" indent="0">
              <a:buNone/>
            </a:pPr>
            <a:r>
              <a:rPr lang="el-GR" b="1" i="1" dirty="0" smtClean="0"/>
              <a:t>Η διερευνητική διδασκαλία μπορεί να εφαρμοστεί σε όλες τις ηλικίες, όμως απαιτείται η κατάλληλη προσαρμογή. </a:t>
            </a:r>
          </a:p>
          <a:p>
            <a:pPr marL="45720" indent="0">
              <a:buNone/>
            </a:pPr>
            <a:endParaRPr lang="el-GR" dirty="0"/>
          </a:p>
          <a:p>
            <a:pPr marL="45720" indent="0">
              <a:buNone/>
            </a:pPr>
            <a:endParaRPr lang="el-GR" dirty="0" smtClean="0"/>
          </a:p>
          <a:p>
            <a:pPr marL="45720" indent="0">
              <a:buNone/>
            </a:pPr>
            <a:endParaRPr lang="el-GR" dirty="0" smtClean="0"/>
          </a:p>
          <a:p>
            <a:pPr marL="45720" indent="0">
              <a:buNone/>
            </a:pPr>
            <a:endParaRPr lang="el-GR" dirty="0"/>
          </a:p>
          <a:p>
            <a:pPr marL="45720" indent="0">
              <a:buNone/>
            </a:pPr>
            <a:endParaRPr lang="el-GR" dirty="0" smtClean="0"/>
          </a:p>
          <a:p>
            <a:pPr marL="45720" indent="0">
              <a:buNone/>
            </a:pPr>
            <a:endParaRPr lang="el-GR" dirty="0"/>
          </a:p>
          <a:p>
            <a:pPr marL="45720" indent="0">
              <a:buNone/>
            </a:pPr>
            <a:endParaRPr lang="el-GR" dirty="0" smtClean="0"/>
          </a:p>
          <a:p>
            <a:pPr marL="45720" indent="0">
              <a:buNone/>
            </a:pPr>
            <a:endParaRPr lang="el-GR" b="1" i="1" dirty="0" smtClean="0"/>
          </a:p>
          <a:p>
            <a:pPr marL="45720" indent="0">
              <a:buNone/>
            </a:pPr>
            <a:r>
              <a:rPr lang="el-GR" b="1" i="1" dirty="0" smtClean="0"/>
              <a:t>Προσαρμογή μαθησιακού περιβάλλοντος:</a:t>
            </a:r>
          </a:p>
          <a:p>
            <a:pPr marL="45720" indent="0">
              <a:buNone/>
            </a:pPr>
            <a:r>
              <a:rPr lang="el-GR" dirty="0" smtClean="0"/>
              <a:t>Η διερευνητική διδασκαλία μπορεί να διδαχθεί σε όλα τα πλαίσια και η έρευνα μπορεί να διεξαχθεί μέσα σε μια περίοδο αρκετών ημερών.</a:t>
            </a:r>
          </a:p>
          <a:p>
            <a:pPr marL="45720" indent="0">
              <a:buNone/>
            </a:pPr>
            <a:r>
              <a:rPr lang="el-GR" i="1" u="sng" dirty="0" smtClean="0"/>
              <a:t>Ενδείκνυται η χρήση: </a:t>
            </a:r>
          </a:p>
          <a:p>
            <a:r>
              <a:rPr lang="el-GR" dirty="0" smtClean="0"/>
              <a:t>Εντύπων</a:t>
            </a:r>
          </a:p>
          <a:p>
            <a:r>
              <a:rPr lang="el-GR" dirty="0" smtClean="0"/>
              <a:t>Ταινιών ή ακουστικών μέσων</a:t>
            </a:r>
          </a:p>
          <a:p>
            <a:r>
              <a:rPr lang="el-GR" dirty="0" smtClean="0"/>
              <a:t>Καρτών στόχων</a:t>
            </a:r>
            <a:endParaRPr lang="el-GR" dirty="0"/>
          </a:p>
        </p:txBody>
      </p:sp>
      <p:graphicFrame>
        <p:nvGraphicFramePr>
          <p:cNvPr id="4" name="Διάγραμμα 3"/>
          <p:cNvGraphicFramePr/>
          <p:nvPr>
            <p:extLst>
              <p:ext uri="{D42A27DB-BD31-4B8C-83A1-F6EECF244321}">
                <p14:modId xmlns:p14="http://schemas.microsoft.com/office/powerpoint/2010/main" xmlns="" val="364655087"/>
              </p:ext>
            </p:extLst>
          </p:nvPr>
        </p:nvGraphicFramePr>
        <p:xfrm>
          <a:off x="-228600" y="2057400"/>
          <a:ext cx="9144000" cy="2362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xmlns="" val="12731497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84000"/>
          </a:blip>
          <a:srcRect/>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13117" y="2"/>
            <a:ext cx="8381260" cy="1257841"/>
          </a:xfrm>
        </p:spPr>
        <p:txBody>
          <a:bodyPr>
            <a:noAutofit/>
          </a:bodyPr>
          <a:lstStyle/>
          <a:p>
            <a:r>
              <a:rPr lang="el-GR" sz="3200" b="1" dirty="0">
                <a:solidFill>
                  <a:srgbClr val="CCECFF"/>
                </a:solidFill>
                <a:effectLst>
                  <a:glow rad="63500">
                    <a:srgbClr val="009DD9">
                      <a:satMod val="175000"/>
                      <a:alpha val="40000"/>
                    </a:srgbClr>
                  </a:glow>
                  <a:outerShdw blurRad="38100" dist="38100" dir="2700000" algn="tl">
                    <a:srgbClr val="000000"/>
                  </a:outerShdw>
                </a:effectLst>
                <a:latin typeface="Calibri"/>
              </a:rPr>
              <a:t>Τα χαρακτηριστικά του </a:t>
            </a:r>
            <a:r>
              <a:rPr lang="el-GR" sz="3200" b="1" dirty="0" err="1">
                <a:solidFill>
                  <a:srgbClr val="CCECFF"/>
                </a:solidFill>
                <a:effectLst>
                  <a:glow rad="63500">
                    <a:srgbClr val="009DD9">
                      <a:satMod val="175000"/>
                      <a:alpha val="40000"/>
                    </a:srgbClr>
                  </a:glow>
                  <a:outerShdw blurRad="38100" dist="38100" dir="2700000" algn="tl">
                    <a:srgbClr val="000000"/>
                  </a:outerShdw>
                </a:effectLst>
                <a:latin typeface="Calibri"/>
              </a:rPr>
              <a:t>Διερευνητικου</a:t>
            </a:r>
            <a:r>
              <a:rPr lang="el-GR" sz="3200" b="1" dirty="0">
                <a:solidFill>
                  <a:srgbClr val="CCECFF"/>
                </a:solidFill>
                <a:effectLst>
                  <a:glow rad="63500">
                    <a:srgbClr val="009DD9">
                      <a:satMod val="175000"/>
                      <a:alpha val="40000"/>
                    </a:srgbClr>
                  </a:glow>
                  <a:outerShdw blurRad="38100" dist="38100" dir="2700000" algn="tl">
                    <a:srgbClr val="000000"/>
                  </a:outerShdw>
                </a:effectLst>
                <a:latin typeface="Calibri"/>
              </a:rPr>
              <a:t> </a:t>
            </a:r>
            <a:r>
              <a:rPr lang="el-GR" sz="3200" b="1" dirty="0" err="1">
                <a:solidFill>
                  <a:srgbClr val="CCECFF"/>
                </a:solidFill>
                <a:effectLst>
                  <a:glow rad="63500">
                    <a:srgbClr val="009DD9">
                      <a:satMod val="175000"/>
                      <a:alpha val="40000"/>
                    </a:srgbClr>
                  </a:glow>
                  <a:outerShdw blurRad="38100" dist="38100" dir="2700000" algn="tl">
                    <a:srgbClr val="000000"/>
                  </a:outerShdw>
                </a:effectLst>
                <a:latin typeface="Calibri"/>
              </a:rPr>
              <a:t>Μοντελου</a:t>
            </a:r>
            <a:r>
              <a:rPr lang="el-GR" sz="3200" b="1" dirty="0">
                <a:solidFill>
                  <a:srgbClr val="CCECFF"/>
                </a:solidFill>
                <a:effectLst>
                  <a:glow rad="63500">
                    <a:srgbClr val="009DD9">
                      <a:satMod val="175000"/>
                      <a:alpha val="40000"/>
                    </a:srgbClr>
                  </a:glow>
                  <a:outerShdw blurRad="38100" dist="38100" dir="2700000" algn="tl">
                    <a:srgbClr val="000000"/>
                  </a:outerShdw>
                </a:effectLst>
                <a:latin typeface="Calibri"/>
              </a:rPr>
              <a:t>  </a:t>
            </a:r>
            <a:r>
              <a:rPr lang="en-GB" sz="3200" b="1" dirty="0">
                <a:solidFill>
                  <a:srgbClr val="CCECFF"/>
                </a:solidFill>
                <a:effectLst>
                  <a:glow rad="63500">
                    <a:srgbClr val="009DD9">
                      <a:satMod val="175000"/>
                      <a:alpha val="40000"/>
                    </a:srgbClr>
                  </a:glow>
                  <a:outerShdw blurRad="38100" dist="38100" dir="2700000" algn="tl">
                    <a:srgbClr val="000000"/>
                  </a:outerShdw>
                </a:effectLst>
                <a:latin typeface="Calibri"/>
              </a:rPr>
              <a:t/>
            </a:r>
            <a:br>
              <a:rPr lang="en-GB" sz="3200" b="1" dirty="0">
                <a:solidFill>
                  <a:srgbClr val="CCECFF"/>
                </a:solidFill>
                <a:effectLst>
                  <a:glow rad="63500">
                    <a:srgbClr val="009DD9">
                      <a:satMod val="175000"/>
                      <a:alpha val="40000"/>
                    </a:srgbClr>
                  </a:glow>
                  <a:outerShdw blurRad="38100" dist="38100" dir="2700000" algn="tl">
                    <a:srgbClr val="000000"/>
                  </a:outerShdw>
                </a:effectLst>
                <a:latin typeface="Calibri"/>
              </a:rPr>
            </a:br>
            <a:endParaRPr lang="el-GR" sz="3200" b="1" dirty="0">
              <a:solidFill>
                <a:srgbClr val="CCECFF"/>
              </a:solidFill>
              <a:effectLst>
                <a:glow rad="63500">
                  <a:srgbClr val="009DD9">
                    <a:satMod val="175000"/>
                    <a:alpha val="40000"/>
                  </a:srgbClr>
                </a:glow>
                <a:outerShdw blurRad="38100" dist="38100" dir="2700000" algn="tl">
                  <a:srgbClr val="000000"/>
                </a:outerShdw>
              </a:effectLst>
              <a:latin typeface="Calibri"/>
            </a:endParaRPr>
          </a:p>
        </p:txBody>
      </p:sp>
      <p:graphicFrame>
        <p:nvGraphicFramePr>
          <p:cNvPr id="4" name="3 - Διάγραμμα"/>
          <p:cNvGraphicFramePr/>
          <p:nvPr>
            <p:extLst>
              <p:ext uri="{D42A27DB-BD31-4B8C-83A1-F6EECF244321}">
                <p14:modId xmlns:p14="http://schemas.microsoft.com/office/powerpoint/2010/main" xmlns="" val="3732293533"/>
              </p:ext>
            </p:extLst>
          </p:nvPr>
        </p:nvGraphicFramePr>
        <p:xfrm>
          <a:off x="2133600" y="990600"/>
          <a:ext cx="4724400" cy="5257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4" cstate="print">
            <a:alphaModFix amt="84000"/>
            <a:lum/>
          </a:blip>
          <a:srcRect/>
          <a:stretch>
            <a:fillRect/>
          </a:stretch>
        </a:blipFill>
        <a:effectLst/>
      </p:bgPr>
    </p:bg>
    <p:spTree>
      <p:nvGrpSpPr>
        <p:cNvPr id="1" name=""/>
        <p:cNvGrpSpPr/>
        <p:nvPr/>
      </p:nvGrpSpPr>
      <p:grpSpPr>
        <a:xfrm>
          <a:off x="0" y="0"/>
          <a:ext cx="0" cy="0"/>
          <a:chOff x="0" y="0"/>
          <a:chExt cx="0" cy="0"/>
        </a:xfrm>
      </p:grpSpPr>
      <p:sp>
        <p:nvSpPr>
          <p:cNvPr id="5122" name="2 - Θέση περιεχομένου"/>
          <p:cNvSpPr>
            <a:spLocks noGrp="1"/>
          </p:cNvSpPr>
          <p:nvPr>
            <p:ph sz="half" idx="4294967295"/>
          </p:nvPr>
        </p:nvSpPr>
        <p:spPr>
          <a:xfrm>
            <a:off x="6248400" y="4953002"/>
            <a:ext cx="2895600" cy="320675"/>
          </a:xfrm>
        </p:spPr>
        <p:txBody>
          <a:bodyPr anchor="ctr">
            <a:normAutofit fontScale="25000" lnSpcReduction="20000"/>
          </a:bodyPr>
          <a:lstStyle/>
          <a:p>
            <a:pPr eaLnBrk="1" hangingPunct="1">
              <a:buFont typeface="Wingdings 2" pitchFamily="18" charset="2"/>
              <a:buNone/>
            </a:pPr>
            <a:r>
              <a:rPr lang="el-GR" sz="4000" b="1" smtClean="0"/>
              <a:t>	</a:t>
            </a:r>
            <a:r>
              <a:rPr lang="el-GR" sz="4000" b="1" smtClean="0">
                <a:latin typeface="Arial" charset="0"/>
              </a:rPr>
              <a:t>			</a:t>
            </a:r>
            <a:endParaRPr lang="el-GR" sz="4000" smtClean="0">
              <a:latin typeface="Arial" charset="0"/>
            </a:endParaRPr>
          </a:p>
        </p:txBody>
      </p:sp>
      <p:sp>
        <p:nvSpPr>
          <p:cNvPr id="5123" name="Rectangle 3"/>
          <p:cNvSpPr>
            <a:spLocks noChangeArrowheads="1"/>
          </p:cNvSpPr>
          <p:nvPr/>
        </p:nvSpPr>
        <p:spPr bwMode="auto">
          <a:xfrm>
            <a:off x="914400" y="4327531"/>
            <a:ext cx="7645400" cy="366713"/>
          </a:xfrm>
          <a:prstGeom prst="rect">
            <a:avLst/>
          </a:prstGeom>
          <a:noFill/>
          <a:ln w="9525">
            <a:noFill/>
            <a:miter lim="800000"/>
            <a:headEnd/>
            <a:tailEnd/>
          </a:ln>
        </p:spPr>
        <p:txBody>
          <a:bodyPr anchor="ctr">
            <a:spAutoFit/>
          </a:bodyPr>
          <a:lstStyle/>
          <a:p>
            <a:pPr algn="ctr">
              <a:tabLst>
                <a:tab pos="457200" algn="l"/>
              </a:tabLst>
            </a:pPr>
            <a:r>
              <a:rPr lang="en-US"/>
              <a:t>.</a:t>
            </a:r>
            <a:r>
              <a:rPr lang="el-GR"/>
              <a:t> </a:t>
            </a:r>
          </a:p>
        </p:txBody>
      </p:sp>
      <p:pic>
        <p:nvPicPr>
          <p:cNvPr id="5124" name="Picture 5"/>
          <p:cNvPicPr>
            <a:picLocks noChangeAspect="1" noChangeArrowheads="1"/>
          </p:cNvPicPr>
          <p:nvPr/>
        </p:nvPicPr>
        <p:blipFill>
          <a:blip r:embed="rId5" cstate="print"/>
          <a:srcRect/>
          <a:stretch>
            <a:fillRect/>
          </a:stretch>
        </p:blipFill>
        <p:spPr bwMode="auto">
          <a:xfrm>
            <a:off x="0" y="228600"/>
            <a:ext cx="9144000" cy="6629400"/>
          </a:xfrm>
          <a:prstGeom prst="rect">
            <a:avLst/>
          </a:prstGeom>
          <a:noFill/>
          <a:ln w="9525">
            <a:noFill/>
            <a:miter lim="800000"/>
            <a:headEnd/>
            <a:tailEnd/>
          </a:ln>
        </p:spPr>
      </p:pic>
      <p:pic>
        <p:nvPicPr>
          <p:cNvPr id="5" name="Picture 4" descr="http://content.presentermedia.com/files/animsp/00002000/2214/blue_puzzle_anim_md_wm.gif"/>
          <p:cNvPicPr>
            <a:picLocks noChangeAspect="1" noChangeArrowheads="1" noCrop="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848600" y="6172200"/>
            <a:ext cx="989263" cy="8382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4" cstate="print">
            <a:alphaModFix amt="84000"/>
            <a:lum/>
          </a:blip>
          <a:srcRect/>
          <a:stretch>
            <a:fillRect/>
          </a:stretch>
        </a:blipFill>
        <a:effectLst/>
      </p:bgPr>
    </p:bg>
    <p:spTree>
      <p:nvGrpSpPr>
        <p:cNvPr id="1" name=""/>
        <p:cNvGrpSpPr/>
        <p:nvPr/>
      </p:nvGrpSpPr>
      <p:grpSpPr>
        <a:xfrm>
          <a:off x="0" y="0"/>
          <a:ext cx="0" cy="0"/>
          <a:chOff x="0" y="0"/>
          <a:chExt cx="0" cy="0"/>
        </a:xfrm>
      </p:grpSpPr>
      <p:sp>
        <p:nvSpPr>
          <p:cNvPr id="6146" name="2 - Θέση περιεχομένου"/>
          <p:cNvSpPr>
            <a:spLocks noGrp="1"/>
          </p:cNvSpPr>
          <p:nvPr>
            <p:ph sz="half" idx="4294967295"/>
          </p:nvPr>
        </p:nvSpPr>
        <p:spPr>
          <a:xfrm>
            <a:off x="6248400" y="4953002"/>
            <a:ext cx="2895600" cy="320675"/>
          </a:xfrm>
        </p:spPr>
        <p:txBody>
          <a:bodyPr anchor="ctr">
            <a:normAutofit fontScale="25000" lnSpcReduction="20000"/>
          </a:bodyPr>
          <a:lstStyle/>
          <a:p>
            <a:pPr eaLnBrk="1" hangingPunct="1">
              <a:buFont typeface="Wingdings 2" pitchFamily="18" charset="2"/>
              <a:buNone/>
            </a:pPr>
            <a:r>
              <a:rPr lang="el-GR" sz="4000" b="1" smtClean="0"/>
              <a:t>	</a:t>
            </a:r>
            <a:r>
              <a:rPr lang="el-GR" sz="4000" b="1" smtClean="0">
                <a:latin typeface="Arial" charset="0"/>
              </a:rPr>
              <a:t>			</a:t>
            </a:r>
            <a:endParaRPr lang="el-GR" sz="4000" smtClean="0">
              <a:latin typeface="Arial" charset="0"/>
            </a:endParaRPr>
          </a:p>
        </p:txBody>
      </p:sp>
      <p:sp>
        <p:nvSpPr>
          <p:cNvPr id="6147" name="Rectangle 3"/>
          <p:cNvSpPr>
            <a:spLocks noChangeArrowheads="1"/>
          </p:cNvSpPr>
          <p:nvPr/>
        </p:nvSpPr>
        <p:spPr bwMode="auto">
          <a:xfrm>
            <a:off x="914400" y="4327531"/>
            <a:ext cx="7645400" cy="366713"/>
          </a:xfrm>
          <a:prstGeom prst="rect">
            <a:avLst/>
          </a:prstGeom>
          <a:noFill/>
          <a:ln w="9525">
            <a:noFill/>
            <a:miter lim="800000"/>
            <a:headEnd/>
            <a:tailEnd/>
          </a:ln>
        </p:spPr>
        <p:txBody>
          <a:bodyPr anchor="ctr">
            <a:spAutoFit/>
          </a:bodyPr>
          <a:lstStyle/>
          <a:p>
            <a:pPr algn="ctr">
              <a:tabLst>
                <a:tab pos="457200" algn="l"/>
              </a:tabLst>
            </a:pPr>
            <a:r>
              <a:rPr lang="en-US"/>
              <a:t>.</a:t>
            </a:r>
            <a:r>
              <a:rPr lang="el-GR"/>
              <a:t> </a:t>
            </a:r>
          </a:p>
        </p:txBody>
      </p:sp>
      <p:pic>
        <p:nvPicPr>
          <p:cNvPr id="6148" name="Picture 4"/>
          <p:cNvPicPr>
            <a:picLocks noChangeAspect="1" noChangeArrowheads="1"/>
          </p:cNvPicPr>
          <p:nvPr/>
        </p:nvPicPr>
        <p:blipFill>
          <a:blip r:embed="rId5" cstate="print"/>
          <a:srcRect/>
          <a:stretch>
            <a:fillRect/>
          </a:stretch>
        </p:blipFill>
        <p:spPr bwMode="auto">
          <a:xfrm>
            <a:off x="-69174" y="228600"/>
            <a:ext cx="9213174" cy="6629400"/>
          </a:xfrm>
          <a:prstGeom prst="rect">
            <a:avLst/>
          </a:prstGeom>
          <a:noFill/>
          <a:ln w="9525">
            <a:noFill/>
            <a:miter lim="800000"/>
            <a:headEnd/>
            <a:tailEnd/>
          </a:ln>
        </p:spPr>
      </p:pic>
      <p:pic>
        <p:nvPicPr>
          <p:cNvPr id="5" name="Picture 2" descr="http://www.techplace.gr/wp-content/uploads/2014/06/techserv.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494495" y="228602"/>
            <a:ext cx="1613647" cy="785191"/>
          </a:xfrm>
          <a:prstGeom prst="rect">
            <a:avLst/>
          </a:prstGeom>
          <a:noFill/>
          <a:extLst>
            <a:ext uri="{909E8E84-426E-40DD-AFC4-6F175D3DCCD1}">
              <a14:hiddenFill xmlns:a14="http://schemas.microsoft.com/office/drawing/2010/main" xmlns="">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alphaModFix amt="84000"/>
          </a:blip>
          <a:srcRect/>
          <a:tile tx="0" ty="0" sx="100000" sy="100000" flip="none" algn="tl"/>
        </a:blipFill>
        <a:effectLst/>
      </p:bgPr>
    </p:bg>
    <p:spTree>
      <p:nvGrpSpPr>
        <p:cNvPr id="1" name=""/>
        <p:cNvGrpSpPr/>
        <p:nvPr/>
      </p:nvGrpSpPr>
      <p:grpSpPr>
        <a:xfrm>
          <a:off x="0" y="0"/>
          <a:ext cx="0" cy="0"/>
          <a:chOff x="0" y="0"/>
          <a:chExt cx="0" cy="0"/>
        </a:xfrm>
      </p:grpSpPr>
      <p:sp>
        <p:nvSpPr>
          <p:cNvPr id="3" name="Τίτλος 2"/>
          <p:cNvSpPr>
            <a:spLocks noGrp="1"/>
          </p:cNvSpPr>
          <p:nvPr>
            <p:ph type="title"/>
          </p:nvPr>
        </p:nvSpPr>
        <p:spPr>
          <a:xfrm>
            <a:off x="609600" y="0"/>
            <a:ext cx="8229600" cy="1143000"/>
          </a:xfrm>
        </p:spPr>
        <p:txBody>
          <a:bodyPr/>
          <a:lstStyle/>
          <a:p>
            <a:r>
              <a:rPr lang="el-GR" sz="4000" b="1" dirty="0" smtClean="0">
                <a:solidFill>
                  <a:srgbClr val="CCECFF"/>
                </a:solidFill>
                <a:effectLst>
                  <a:glow rad="63500">
                    <a:srgbClr val="009DD9">
                      <a:satMod val="175000"/>
                      <a:alpha val="40000"/>
                    </a:srgbClr>
                  </a:glow>
                  <a:outerShdw blurRad="38100" dist="38100" dir="2700000" algn="tl">
                    <a:srgbClr val="000000"/>
                  </a:outerShdw>
                </a:effectLst>
                <a:latin typeface="Calibri"/>
              </a:rPr>
              <a:t>Φάσεις διερευνητικού μοντέλου </a:t>
            </a:r>
            <a:r>
              <a:rPr lang="el-GR" sz="3600" dirty="0" smtClean="0"/>
              <a:t/>
            </a:r>
            <a:br>
              <a:rPr lang="el-GR" sz="3600" dirty="0" smtClean="0"/>
            </a:br>
            <a:endParaRPr lang="el-GR" sz="2000" i="1" dirty="0"/>
          </a:p>
        </p:txBody>
      </p:sp>
      <p:graphicFrame>
        <p:nvGraphicFramePr>
          <p:cNvPr id="4" name="Θέση περιεχομένου 3"/>
          <p:cNvGraphicFramePr>
            <a:graphicFrameLocks noGrp="1"/>
          </p:cNvGraphicFramePr>
          <p:nvPr>
            <p:ph idx="1"/>
            <p:extLst>
              <p:ext uri="{D42A27DB-BD31-4B8C-83A1-F6EECF244321}">
                <p14:modId xmlns:p14="http://schemas.microsoft.com/office/powerpoint/2010/main" xmlns="" val="3103799659"/>
              </p:ext>
            </p:extLst>
          </p:nvPr>
        </p:nvGraphicFramePr>
        <p:xfrm>
          <a:off x="152400" y="1143000"/>
          <a:ext cx="8991600" cy="53949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xmlns="" val="3730311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1026" name="Picture 2" descr="C:\Users\M\Desktop\4993ee99f7a48cd1f4a7d852f2e0210e.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3 - Ορθογώνιο"/>
          <p:cNvSpPr/>
          <p:nvPr/>
        </p:nvSpPr>
        <p:spPr>
          <a:xfrm>
            <a:off x="376518" y="-22412"/>
            <a:ext cx="8382000" cy="2331184"/>
          </a:xfrm>
          <a:prstGeom prst="horizontalScroll">
            <a:avLst/>
          </a:prstGeom>
          <a:blipFill dpi="0" rotWithShape="1">
            <a:blip r:embed="rId4" cstate="print">
              <a:alphaModFix amt="55000"/>
            </a:blip>
            <a:srcRect/>
            <a:tile tx="0" ty="0" sx="100000" sy="100000" flip="none" algn="tl"/>
          </a:blipFill>
          <a:ln>
            <a:solidFill>
              <a:srgbClr val="00B0F0"/>
            </a:solidFill>
          </a:ln>
        </p:spPr>
        <p:txBody>
          <a:bodyPr wrap="square">
            <a:spAutoFit/>
          </a:bodyPr>
          <a:lstStyle/>
          <a:p>
            <a:r>
              <a:rPr lang="el-GR" dirty="0" smtClean="0"/>
              <a:t>Εικόνα ή βίντεο κατακρήμνισης παγετώνα, Αναμένεται η </a:t>
            </a:r>
            <a:r>
              <a:rPr lang="el-GR" b="1" dirty="0" smtClean="0"/>
              <a:t>διατύπωση προβλήματος</a:t>
            </a:r>
            <a:r>
              <a:rPr lang="el-GR" dirty="0" smtClean="0"/>
              <a:t> και ερευνητικής ερώτησης. </a:t>
            </a:r>
          </a:p>
          <a:p>
            <a:pPr lvl="0"/>
            <a:r>
              <a:rPr lang="el-GR" i="1" dirty="0" smtClean="0"/>
              <a:t>Οι μαθητές παρατηρούν ότι λιώνει όμως δεν μπορούν  να ρωτήσουν τον εκπαιδευτικό γιατί οι ίδιοι πρέπει να δομήσουν την έρευνά τους. </a:t>
            </a:r>
          </a:p>
          <a:p>
            <a:pPr lvl="0"/>
            <a:r>
              <a:rPr lang="el-GR" i="1" dirty="0" smtClean="0"/>
              <a:t>Είναι λόγω της αύξησης θερμοκρασίας του πλανήτη; «Ναι» μπορεί να απαντήσει ο δάσκαλος.</a:t>
            </a:r>
            <a:endParaRPr lang="el-GR" dirty="0"/>
          </a:p>
        </p:txBody>
      </p:sp>
    </p:spTree>
    <p:extLst>
      <p:ext uri="{BB962C8B-B14F-4D97-AF65-F5344CB8AC3E}">
        <p14:creationId xmlns:p14="http://schemas.microsoft.com/office/powerpoint/2010/main" xmlns="" val="3791528870"/>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84000"/>
            <a:lum/>
          </a:blip>
          <a:srcRect/>
          <a:stretch>
            <a:fillRect/>
          </a:stretch>
        </a:blipFill>
        <a:effectLst/>
      </p:bgPr>
    </p:bg>
    <p:spTree>
      <p:nvGrpSpPr>
        <p:cNvPr id="1" name=""/>
        <p:cNvGrpSpPr/>
        <p:nvPr/>
      </p:nvGrpSpPr>
      <p:grpSpPr>
        <a:xfrm>
          <a:off x="0" y="0"/>
          <a:ext cx="0" cy="0"/>
          <a:chOff x="0" y="0"/>
          <a:chExt cx="0" cy="0"/>
        </a:xfrm>
      </p:grpSpPr>
      <p:sp>
        <p:nvSpPr>
          <p:cNvPr id="3" name="2 - Ορθογώνιο"/>
          <p:cNvSpPr/>
          <p:nvPr/>
        </p:nvSpPr>
        <p:spPr>
          <a:xfrm>
            <a:off x="-35858" y="40340"/>
            <a:ext cx="7472922" cy="6748165"/>
          </a:xfrm>
          <a:prstGeom prst="horizontalScroll">
            <a:avLst/>
          </a:prstGeom>
          <a:blipFill dpi="0" rotWithShape="1">
            <a:blip r:embed="rId4" cstate="print">
              <a:alphaModFix amt="72000"/>
            </a:blip>
            <a:srcRect/>
            <a:tile tx="0" ty="0" sx="100000" sy="100000" flip="none" algn="tl"/>
          </a:blipFill>
          <a:ln>
            <a:solidFill>
              <a:srgbClr val="00B0F0"/>
            </a:solidFill>
          </a:ln>
        </p:spPr>
        <p:txBody>
          <a:bodyPr wrap="square">
            <a:spAutoFit/>
          </a:bodyPr>
          <a:lstStyle/>
          <a:p>
            <a:pPr>
              <a:lnSpc>
                <a:spcPct val="150000"/>
              </a:lnSpc>
            </a:pPr>
            <a:r>
              <a:rPr lang="el-GR" sz="2400" b="1" dirty="0" smtClean="0"/>
              <a:t>Διατύπωση ερευνητικού ερωτήματος</a:t>
            </a:r>
            <a:r>
              <a:rPr lang="el-GR" sz="2400" dirty="0" smtClean="0"/>
              <a:t> είναι η αμέσως επόμενη ενέργεια των μαθητών αφού αντλώντας από προηγούμενες γνώσεις τους συνδέουν το φαινόμενο θερμοκηπίου με το λιώσιμο των πάγων. </a:t>
            </a:r>
          </a:p>
          <a:p>
            <a:pPr lvl="0">
              <a:lnSpc>
                <a:spcPct val="150000"/>
              </a:lnSpc>
            </a:pPr>
            <a:r>
              <a:rPr lang="el-GR" sz="2400" i="1" dirty="0" smtClean="0"/>
              <a:t>Συνδέεται η αύξηση της παγκόσμιας θερμοκρασίας με την αύξηση των εκπομπών αερίων θερμοκηπίου; </a:t>
            </a:r>
            <a:r>
              <a:rPr lang="el-GR" sz="2400" dirty="0" smtClean="0"/>
              <a:t> και</a:t>
            </a:r>
          </a:p>
          <a:p>
            <a:pPr lvl="0">
              <a:lnSpc>
                <a:spcPct val="150000"/>
              </a:lnSpc>
            </a:pPr>
            <a:r>
              <a:rPr lang="el-GR" sz="2400" i="1" dirty="0" smtClean="0"/>
              <a:t>Υπάρχει σχέση συσχέτισης ή αιτίου-αιτιατού; </a:t>
            </a:r>
            <a:endParaRPr lang="el-GR" sz="2400" dirty="0"/>
          </a:p>
        </p:txBody>
      </p:sp>
      <p:pic>
        <p:nvPicPr>
          <p:cNvPr id="1026" name="Picture 2" descr="http://alligatorboogaloo.com/kids/features/globey/images/globey.gi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701676" y="2457450"/>
            <a:ext cx="2409825" cy="2476501"/>
          </a:xfrm>
          <a:prstGeom prst="rect">
            <a:avLst/>
          </a:prstGeom>
          <a:noFill/>
          <a:extLst>
            <a:ext uri="{909E8E84-426E-40DD-AFC4-6F175D3DCCD1}">
              <a14:hiddenFill xmlns:a14="http://schemas.microsoft.com/office/drawing/2010/main" xmlns="">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Desktop\tumblr_mikorlSi4q1rvs3p1o1_128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481460"/>
            <a:ext cx="9525000" cy="772046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34572127"/>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alphaModFix amt="84000"/>
          </a:blip>
          <a:srcRect/>
          <a:tile tx="0" ty="0" sx="100000" sy="100000" flip="none" algn="tl"/>
        </a:blipFill>
        <a:effectLst/>
      </p:bgPr>
    </p:bg>
    <p:spTree>
      <p:nvGrpSpPr>
        <p:cNvPr id="1" name=""/>
        <p:cNvGrpSpPr/>
        <p:nvPr/>
      </p:nvGrpSpPr>
      <p:grpSpPr>
        <a:xfrm>
          <a:off x="0" y="0"/>
          <a:ext cx="0" cy="0"/>
          <a:chOff x="0" y="0"/>
          <a:chExt cx="0" cy="0"/>
        </a:xfrm>
      </p:grpSpPr>
      <p:sp>
        <p:nvSpPr>
          <p:cNvPr id="3" name="Τίτλος 2"/>
          <p:cNvSpPr>
            <a:spLocks noGrp="1"/>
          </p:cNvSpPr>
          <p:nvPr>
            <p:ph type="title"/>
          </p:nvPr>
        </p:nvSpPr>
        <p:spPr>
          <a:xfrm>
            <a:off x="609600" y="0"/>
            <a:ext cx="8229600" cy="1143000"/>
          </a:xfrm>
        </p:spPr>
        <p:txBody>
          <a:bodyPr/>
          <a:lstStyle/>
          <a:p>
            <a:r>
              <a:rPr lang="el-GR" sz="4000" b="1" dirty="0" smtClean="0">
                <a:solidFill>
                  <a:srgbClr val="CCECFF"/>
                </a:solidFill>
                <a:effectLst>
                  <a:glow rad="63500">
                    <a:srgbClr val="009DD9">
                      <a:satMod val="175000"/>
                      <a:alpha val="40000"/>
                    </a:srgbClr>
                  </a:glow>
                  <a:outerShdw blurRad="38100" dist="38100" dir="2700000" algn="tl">
                    <a:srgbClr val="000000"/>
                  </a:outerShdw>
                </a:effectLst>
                <a:latin typeface="Calibri"/>
              </a:rPr>
              <a:t>Φάσεις διερευνητικού μοντέλου </a:t>
            </a:r>
            <a:r>
              <a:rPr lang="el-GR" sz="3600" dirty="0" smtClean="0"/>
              <a:t/>
            </a:r>
            <a:br>
              <a:rPr lang="el-GR" sz="3600" dirty="0" smtClean="0"/>
            </a:br>
            <a:endParaRPr lang="el-GR" sz="2000" i="1" dirty="0"/>
          </a:p>
        </p:txBody>
      </p:sp>
      <p:graphicFrame>
        <p:nvGraphicFramePr>
          <p:cNvPr id="4" name="Θέση περιεχομένου 3"/>
          <p:cNvGraphicFramePr>
            <a:graphicFrameLocks noGrp="1"/>
          </p:cNvGraphicFramePr>
          <p:nvPr>
            <p:ph idx="1"/>
            <p:extLst>
              <p:ext uri="{D42A27DB-BD31-4B8C-83A1-F6EECF244321}">
                <p14:modId xmlns:p14="http://schemas.microsoft.com/office/powerpoint/2010/main" xmlns="" val="2828563256"/>
              </p:ext>
            </p:extLst>
          </p:nvPr>
        </p:nvGraphicFramePr>
        <p:xfrm>
          <a:off x="152400" y="1143000"/>
          <a:ext cx="8991600" cy="53949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xmlns="" val="41273085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M\Desktop\Major_greenhouse_gas_trends.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1" y="-60020"/>
            <a:ext cx="8839201" cy="7132985"/>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2" descr="C:\Users\M\Desktop\Instrumental_Temperature_Record_(NASA)_svg.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46863" y="3581406"/>
            <a:ext cx="4420937" cy="3315703"/>
          </a:xfrm>
          <a:prstGeom prst="rect">
            <a:avLst/>
          </a:prstGeom>
          <a:solidFill>
            <a:schemeClr val="accent1">
              <a:lumMod val="20000"/>
              <a:lumOff val="80000"/>
            </a:schemeClr>
          </a:solidFill>
          <a:ln w="12700" cmpd="sng">
            <a:solidFill>
              <a:schemeClr val="accent1"/>
            </a:solidFill>
          </a:ln>
          <a:extLst/>
        </p:spPr>
      </p:pic>
    </p:spTree>
    <p:extLst>
      <p:ext uri="{BB962C8B-B14F-4D97-AF65-F5344CB8AC3E}">
        <p14:creationId xmlns:p14="http://schemas.microsoft.com/office/powerpoint/2010/main" xmlns="" val="94508996"/>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timeshighereducation.co.uk/Pictures/web/x/w/j/from_where_i_sit_illustration_07111_45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77226" y="2716008"/>
            <a:ext cx="4149053" cy="36757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sp>
        <p:nvSpPr>
          <p:cNvPr id="8" name="Title 1"/>
          <p:cNvSpPr txBox="1">
            <a:spLocks/>
          </p:cNvSpPr>
          <p:nvPr/>
        </p:nvSpPr>
        <p:spPr>
          <a:xfrm>
            <a:off x="-152400" y="1992102"/>
            <a:ext cx="9448800" cy="144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none" strike="noStrike" kern="1200" cap="all" spc="200" normalizeH="0" baseline="0" noProof="0" dirty="0" smtClean="0">
                <a:ln>
                  <a:noFill/>
                </a:ln>
                <a:solidFill>
                  <a:sysClr val="window" lastClr="FFFFFF"/>
                </a:solidFill>
                <a:effectLst/>
                <a:uLnTx/>
                <a:uFillTx/>
                <a:latin typeface="Franklin Gothic Medium"/>
                <a:ea typeface="+mj-ea"/>
                <a:cs typeface="+mj-cs"/>
              </a:rPr>
              <a:t/>
            </a:r>
            <a:br>
              <a:rPr kumimoji="0" lang="el-GR" sz="2400" b="1" i="0" u="none" strike="noStrike" kern="1200" cap="all" spc="200" normalizeH="0" baseline="0" noProof="0" dirty="0" smtClean="0">
                <a:ln>
                  <a:noFill/>
                </a:ln>
                <a:solidFill>
                  <a:sysClr val="window" lastClr="FFFFFF"/>
                </a:solidFill>
                <a:effectLst/>
                <a:uLnTx/>
                <a:uFillTx/>
                <a:latin typeface="Franklin Gothic Medium"/>
                <a:ea typeface="+mj-ea"/>
                <a:cs typeface="+mj-cs"/>
              </a:rPr>
            </a:br>
            <a:r>
              <a:rPr kumimoji="0" lang="el-GR" sz="2400" b="1" i="0" u="none" strike="noStrike" kern="1200" cap="all" spc="200" normalizeH="0" baseline="0" noProof="0" dirty="0" smtClean="0">
                <a:ln>
                  <a:noFill/>
                </a:ln>
                <a:solidFill>
                  <a:sysClr val="window" lastClr="FFFFFF"/>
                </a:solidFill>
                <a:effectLst/>
                <a:uLnTx/>
                <a:uFillTx/>
                <a:latin typeface="Franklin Gothic Medium"/>
                <a:ea typeface="+mj-ea"/>
                <a:cs typeface="+mj-cs"/>
              </a:rPr>
              <a:t/>
            </a:r>
            <a:br>
              <a:rPr kumimoji="0" lang="el-GR" sz="2400" b="1" i="0" u="none" strike="noStrike" kern="1200" cap="all" spc="200" normalizeH="0" baseline="0" noProof="0" dirty="0" smtClean="0">
                <a:ln>
                  <a:noFill/>
                </a:ln>
                <a:solidFill>
                  <a:sysClr val="window" lastClr="FFFFFF"/>
                </a:solidFill>
                <a:effectLst/>
                <a:uLnTx/>
                <a:uFillTx/>
                <a:latin typeface="Franklin Gothic Medium"/>
                <a:ea typeface="+mj-ea"/>
                <a:cs typeface="+mj-cs"/>
              </a:rPr>
            </a:br>
            <a:r>
              <a:rPr kumimoji="0" lang="el-GR" b="1" i="0" u="none" strike="noStrike" kern="1200" cap="all" spc="200" normalizeH="0" baseline="0" noProof="0" dirty="0" err="1" smtClean="0">
                <a:ln>
                  <a:noFill/>
                </a:ln>
                <a:solidFill>
                  <a:sysClr val="window" lastClr="FFFFFF"/>
                </a:solidFill>
                <a:effectLst/>
                <a:uLnTx/>
                <a:uFillTx/>
                <a:latin typeface="Franklin Gothic Medium"/>
                <a:ea typeface="+mj-ea"/>
                <a:cs typeface="+mj-cs"/>
              </a:rPr>
              <a:t>μοντελο</a:t>
            </a:r>
            <a:r>
              <a:rPr kumimoji="0" lang="el-GR" b="1" i="0" u="none" strike="noStrike" kern="1200" cap="all" spc="200" normalizeH="0" baseline="0" noProof="0" dirty="0" smtClean="0">
                <a:ln>
                  <a:noFill/>
                </a:ln>
                <a:solidFill>
                  <a:sysClr val="window" lastClr="FFFFFF"/>
                </a:solidFill>
                <a:effectLst/>
                <a:uLnTx/>
                <a:uFillTx/>
                <a:latin typeface="Franklin Gothic Medium"/>
                <a:ea typeface="+mj-ea"/>
                <a:cs typeface="+mj-cs"/>
              </a:rPr>
              <a:t> </a:t>
            </a:r>
            <a:r>
              <a:rPr kumimoji="0" lang="el-GR" b="1" i="0" u="none" strike="noStrike" kern="1200" cap="all" spc="200" normalizeH="0" baseline="0" noProof="0" dirty="0" err="1" smtClean="0">
                <a:ln>
                  <a:noFill/>
                </a:ln>
                <a:solidFill>
                  <a:sysClr val="window" lastClr="FFFFFF"/>
                </a:solidFill>
                <a:effectLst/>
                <a:uLnTx/>
                <a:uFillTx/>
                <a:latin typeface="Franklin Gothic Medium"/>
                <a:ea typeface="+mj-ea"/>
                <a:cs typeface="+mj-cs"/>
              </a:rPr>
              <a:t>δεξιοτητων</a:t>
            </a:r>
            <a:r>
              <a:rPr kumimoji="0" lang="el-GR" b="1" i="0" u="none" strike="noStrike" kern="1200" cap="all" spc="200" normalizeH="0" baseline="0" noProof="0" dirty="0" smtClean="0">
                <a:ln>
                  <a:noFill/>
                </a:ln>
                <a:solidFill>
                  <a:sysClr val="window" lastClr="FFFFFF"/>
                </a:solidFill>
                <a:effectLst/>
                <a:uLnTx/>
                <a:uFillTx/>
                <a:latin typeface="Franklin Gothic Medium"/>
                <a:ea typeface="+mj-ea"/>
                <a:cs typeface="+mj-cs"/>
              </a:rPr>
              <a:t> του 21</a:t>
            </a:r>
            <a:r>
              <a:rPr lang="el-GR" b="1" baseline="30000" noProof="0" dirty="0" smtClean="0">
                <a:solidFill>
                  <a:sysClr val="window" lastClr="FFFFFF"/>
                </a:solidFill>
                <a:latin typeface="Franklin Gothic Medium"/>
              </a:rPr>
              <a:t>ου</a:t>
            </a:r>
            <a:r>
              <a:rPr kumimoji="0" lang="el-GR" b="1" i="0" u="none" strike="noStrike" kern="1200" cap="all" spc="200" normalizeH="0" baseline="0" noProof="0" dirty="0" smtClean="0">
                <a:ln>
                  <a:noFill/>
                </a:ln>
                <a:solidFill>
                  <a:sysClr val="window" lastClr="FFFFFF"/>
                </a:solidFill>
                <a:effectLst/>
                <a:uLnTx/>
                <a:uFillTx/>
                <a:latin typeface="Franklin Gothic Medium"/>
                <a:ea typeface="+mj-ea"/>
                <a:cs typeface="+mj-cs"/>
              </a:rPr>
              <a:t>  </a:t>
            </a:r>
            <a:r>
              <a:rPr kumimoji="0" lang="el-GR" b="1" i="0" u="none" strike="noStrike" kern="1200" cap="all" spc="200" normalizeH="0" baseline="0" noProof="0" dirty="0" err="1" smtClean="0">
                <a:ln>
                  <a:noFill/>
                </a:ln>
                <a:solidFill>
                  <a:sysClr val="window" lastClr="FFFFFF"/>
                </a:solidFill>
                <a:effectLst/>
                <a:uLnTx/>
                <a:uFillTx/>
                <a:latin typeface="Franklin Gothic Medium"/>
                <a:ea typeface="+mj-ea"/>
                <a:cs typeface="+mj-cs"/>
              </a:rPr>
              <a:t>αιωνα</a:t>
            </a:r>
            <a:r>
              <a:rPr kumimoji="0" lang="el-GR" b="1" i="0" u="none" strike="noStrike" kern="1200" cap="all" spc="200" normalizeH="0" baseline="0" noProof="0" dirty="0" smtClean="0">
                <a:ln>
                  <a:noFill/>
                </a:ln>
                <a:solidFill>
                  <a:sysClr val="window" lastClr="FFFFFF"/>
                </a:solidFill>
                <a:effectLst/>
                <a:uLnTx/>
                <a:uFillTx/>
                <a:latin typeface="Franklin Gothic Medium"/>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000" b="1" i="0" u="none" strike="noStrike" kern="1200" cap="all" spc="200" normalizeH="0" baseline="0" noProof="0" dirty="0" smtClean="0">
                <a:ln>
                  <a:noFill/>
                </a:ln>
                <a:solidFill>
                  <a:sysClr val="window" lastClr="FFFFFF"/>
                </a:solidFill>
                <a:effectLst/>
                <a:uLnTx/>
                <a:uFillTx/>
                <a:latin typeface="Franklin Gothic Medium"/>
                <a:ea typeface="+mj-ea"/>
                <a:cs typeface="+mj-cs"/>
              </a:rPr>
              <a:t>[</a:t>
            </a:r>
            <a:r>
              <a:rPr kumimoji="0" lang="en-US" sz="1600" b="1" i="0" u="none" strike="noStrike" kern="1200" cap="all" spc="200" normalizeH="0" baseline="0" noProof="0" dirty="0" smtClean="0">
                <a:ln>
                  <a:noFill/>
                </a:ln>
                <a:solidFill>
                  <a:sysClr val="window" lastClr="FFFFFF"/>
                </a:solidFill>
                <a:effectLst/>
                <a:uLnTx/>
                <a:uFillTx/>
                <a:latin typeface="Franklin Gothic Medium"/>
                <a:ea typeface="+mj-ea"/>
                <a:cs typeface="+mj-cs"/>
              </a:rPr>
              <a:t>Binkley</a:t>
            </a:r>
            <a:r>
              <a:rPr kumimoji="0" lang="el-GR" sz="1600" b="1" i="0" u="none" strike="noStrike" kern="1200" cap="all" spc="200" normalizeH="0" baseline="0" noProof="0" dirty="0" smtClean="0">
                <a:ln>
                  <a:noFill/>
                </a:ln>
                <a:solidFill>
                  <a:sysClr val="window" lastClr="FFFFFF"/>
                </a:solidFill>
                <a:effectLst/>
                <a:uLnTx/>
                <a:uFillTx/>
                <a:latin typeface="Franklin Gothic Medium"/>
                <a:ea typeface="+mj-ea"/>
                <a:cs typeface="+mj-cs"/>
              </a:rPr>
              <a:t>, </a:t>
            </a:r>
            <a:r>
              <a:rPr kumimoji="0" lang="en-US" sz="1600" b="1" i="0" u="none" strike="noStrike" kern="1200" cap="all" spc="200" normalizeH="0" baseline="0" noProof="0" dirty="0" err="1" smtClean="0">
                <a:ln>
                  <a:noFill/>
                </a:ln>
                <a:solidFill>
                  <a:sysClr val="window" lastClr="FFFFFF"/>
                </a:solidFill>
                <a:effectLst/>
                <a:uLnTx/>
                <a:uFillTx/>
                <a:latin typeface="Franklin Gothic Medium"/>
                <a:ea typeface="+mj-ea"/>
                <a:cs typeface="+mj-cs"/>
              </a:rPr>
              <a:t>Erstad</a:t>
            </a:r>
            <a:r>
              <a:rPr kumimoji="0" lang="el-GR" sz="1600" b="1" i="0" u="none" strike="noStrike" kern="1200" cap="all" spc="200" normalizeH="0" baseline="0" noProof="0" dirty="0" smtClean="0">
                <a:ln>
                  <a:noFill/>
                </a:ln>
                <a:solidFill>
                  <a:sysClr val="window" lastClr="FFFFFF"/>
                </a:solidFill>
                <a:effectLst/>
                <a:uLnTx/>
                <a:uFillTx/>
                <a:latin typeface="Franklin Gothic Medium"/>
                <a:ea typeface="+mj-ea"/>
                <a:cs typeface="+mj-cs"/>
              </a:rPr>
              <a:t>, </a:t>
            </a:r>
            <a:r>
              <a:rPr kumimoji="0" lang="en-US" sz="1600" b="1" i="0" u="none" strike="noStrike" kern="1200" cap="all" spc="200" normalizeH="0" baseline="0" noProof="0" dirty="0" smtClean="0">
                <a:ln>
                  <a:noFill/>
                </a:ln>
                <a:solidFill>
                  <a:sysClr val="window" lastClr="FFFFFF"/>
                </a:solidFill>
                <a:effectLst/>
                <a:uLnTx/>
                <a:uFillTx/>
                <a:latin typeface="Franklin Gothic Medium"/>
                <a:ea typeface="+mj-ea"/>
                <a:cs typeface="+mj-cs"/>
              </a:rPr>
              <a:t>Herman</a:t>
            </a:r>
            <a:r>
              <a:rPr kumimoji="0" lang="el-GR" sz="1600" b="1" i="0" u="none" strike="noStrike" kern="1200" cap="all" spc="200" normalizeH="0" baseline="0" noProof="0" dirty="0" smtClean="0">
                <a:ln>
                  <a:noFill/>
                </a:ln>
                <a:solidFill>
                  <a:sysClr val="window" lastClr="FFFFFF"/>
                </a:solidFill>
                <a:effectLst/>
                <a:uLnTx/>
                <a:uFillTx/>
                <a:latin typeface="Franklin Gothic Medium"/>
                <a:ea typeface="+mj-ea"/>
                <a:cs typeface="+mj-cs"/>
              </a:rPr>
              <a:t>, </a:t>
            </a:r>
            <a:r>
              <a:rPr kumimoji="0" lang="en-US" sz="1600" b="1" i="0" u="none" strike="noStrike" kern="1200" cap="all" spc="200" normalizeH="0" baseline="0" noProof="0" dirty="0" err="1" smtClean="0">
                <a:ln>
                  <a:noFill/>
                </a:ln>
                <a:solidFill>
                  <a:sysClr val="window" lastClr="FFFFFF"/>
                </a:solidFill>
                <a:effectLst/>
                <a:uLnTx/>
                <a:uFillTx/>
                <a:latin typeface="Franklin Gothic Medium"/>
                <a:ea typeface="+mj-ea"/>
                <a:cs typeface="+mj-cs"/>
              </a:rPr>
              <a:t>Raizen</a:t>
            </a:r>
            <a:r>
              <a:rPr kumimoji="0" lang="el-GR" sz="1600" b="1" i="0" u="none" strike="noStrike" kern="1200" cap="all" spc="200" normalizeH="0" baseline="0" noProof="0" dirty="0" smtClean="0">
                <a:ln>
                  <a:noFill/>
                </a:ln>
                <a:solidFill>
                  <a:sysClr val="window" lastClr="FFFFFF"/>
                </a:solidFill>
                <a:effectLst/>
                <a:uLnTx/>
                <a:uFillTx/>
                <a:latin typeface="Franklin Gothic Medium"/>
                <a:ea typeface="+mj-ea"/>
                <a:cs typeface="+mj-cs"/>
              </a:rPr>
              <a:t>, </a:t>
            </a:r>
            <a:r>
              <a:rPr kumimoji="0" lang="en-US" sz="1600" b="1" i="0" u="none" strike="noStrike" kern="1200" cap="all" spc="200" normalizeH="0" baseline="0" noProof="0" dirty="0" smtClean="0">
                <a:ln>
                  <a:noFill/>
                </a:ln>
                <a:solidFill>
                  <a:sysClr val="window" lastClr="FFFFFF"/>
                </a:solidFill>
                <a:effectLst/>
                <a:uLnTx/>
                <a:uFillTx/>
                <a:latin typeface="Franklin Gothic Medium"/>
                <a:ea typeface="+mj-ea"/>
                <a:cs typeface="+mj-cs"/>
              </a:rPr>
              <a:t>Ripley</a:t>
            </a:r>
            <a:r>
              <a:rPr kumimoji="0" lang="el-GR" sz="1600" b="1" i="0" u="none" strike="noStrike" kern="1200" cap="all" spc="200" normalizeH="0" baseline="0" noProof="0" dirty="0" smtClean="0">
                <a:ln>
                  <a:noFill/>
                </a:ln>
                <a:solidFill>
                  <a:sysClr val="window" lastClr="FFFFFF"/>
                </a:solidFill>
                <a:effectLst/>
                <a:uLnTx/>
                <a:uFillTx/>
                <a:latin typeface="Franklin Gothic Medium"/>
                <a:ea typeface="+mj-ea"/>
                <a:cs typeface="+mj-cs"/>
              </a:rPr>
              <a:t>, </a:t>
            </a:r>
            <a:r>
              <a:rPr kumimoji="0" lang="en-US" sz="1600" b="1" i="0" u="none" strike="noStrike" kern="1200" cap="all" spc="200" normalizeH="0" baseline="0" noProof="0" dirty="0" smtClean="0">
                <a:ln>
                  <a:noFill/>
                </a:ln>
                <a:solidFill>
                  <a:sysClr val="window" lastClr="FFFFFF"/>
                </a:solidFill>
                <a:effectLst/>
                <a:uLnTx/>
                <a:uFillTx/>
                <a:latin typeface="Franklin Gothic Medium"/>
                <a:ea typeface="+mj-ea"/>
                <a:cs typeface="+mj-cs"/>
              </a:rPr>
              <a:t>Miller</a:t>
            </a:r>
            <a:r>
              <a:rPr kumimoji="0" lang="el-GR" sz="1600" b="1" i="0" u="none" strike="noStrike" kern="1200" cap="all" spc="200" normalizeH="0" baseline="0" noProof="0" dirty="0" smtClean="0">
                <a:ln>
                  <a:noFill/>
                </a:ln>
                <a:solidFill>
                  <a:sysClr val="window" lastClr="FFFFFF"/>
                </a:solidFill>
                <a:effectLst/>
                <a:uLnTx/>
                <a:uFillTx/>
                <a:latin typeface="Franklin Gothic Medium"/>
                <a:ea typeface="+mj-ea"/>
                <a:cs typeface="+mj-cs"/>
              </a:rPr>
              <a:t>-</a:t>
            </a:r>
            <a:r>
              <a:rPr kumimoji="0" lang="en-US" sz="1600" b="1" i="0" u="none" strike="noStrike" kern="1200" cap="all" spc="200" normalizeH="0" baseline="0" noProof="0" dirty="0" smtClean="0">
                <a:ln>
                  <a:noFill/>
                </a:ln>
                <a:solidFill>
                  <a:sysClr val="window" lastClr="FFFFFF"/>
                </a:solidFill>
                <a:effectLst/>
                <a:uLnTx/>
                <a:uFillTx/>
                <a:latin typeface="Franklin Gothic Medium"/>
                <a:ea typeface="+mj-ea"/>
                <a:cs typeface="+mj-cs"/>
              </a:rPr>
              <a:t>Ricci</a:t>
            </a:r>
            <a:r>
              <a:rPr kumimoji="0" lang="el-GR" sz="1600" b="1" i="0" u="none" strike="noStrike" kern="1200" cap="all" spc="200" normalizeH="0" baseline="0" noProof="0" dirty="0" smtClean="0">
                <a:ln>
                  <a:noFill/>
                </a:ln>
                <a:solidFill>
                  <a:sysClr val="window" lastClr="FFFFFF"/>
                </a:solidFill>
                <a:effectLst/>
                <a:uLnTx/>
                <a:uFillTx/>
                <a:latin typeface="Franklin Gothic Medium"/>
                <a:ea typeface="+mj-ea"/>
                <a:cs typeface="+mj-cs"/>
              </a:rPr>
              <a:t> &amp; </a:t>
            </a:r>
            <a:r>
              <a:rPr kumimoji="0" lang="en-US" sz="1600" b="1" i="0" u="none" strike="noStrike" kern="1200" cap="all" spc="200" normalizeH="0" baseline="0" noProof="0" dirty="0" smtClean="0">
                <a:ln>
                  <a:noFill/>
                </a:ln>
                <a:solidFill>
                  <a:sysClr val="window" lastClr="FFFFFF"/>
                </a:solidFill>
                <a:effectLst/>
                <a:uLnTx/>
                <a:uFillTx/>
                <a:latin typeface="Franklin Gothic Medium"/>
                <a:ea typeface="+mj-ea"/>
                <a:cs typeface="+mj-cs"/>
              </a:rPr>
              <a:t>Rumble</a:t>
            </a:r>
            <a:r>
              <a:rPr kumimoji="0" lang="el-GR" sz="1600" b="1" i="0" u="none" strike="noStrike" kern="1200" cap="all" spc="200" normalizeH="0" baseline="0" noProof="0" dirty="0" smtClean="0">
                <a:ln>
                  <a:noFill/>
                </a:ln>
                <a:solidFill>
                  <a:sysClr val="window" lastClr="FFFFFF"/>
                </a:solidFill>
                <a:effectLst/>
                <a:uLnTx/>
                <a:uFillTx/>
                <a:latin typeface="Franklin Gothic Medium"/>
                <a:ea typeface="+mj-ea"/>
                <a:cs typeface="+mj-cs"/>
              </a:rPr>
              <a:t> (2012)</a:t>
            </a:r>
            <a:r>
              <a:rPr kumimoji="0" lang="el-GR" sz="3600" b="1" i="0" u="none" strike="noStrike" kern="1200" cap="all" spc="200" normalizeH="0" baseline="0" noProof="0" dirty="0" smtClean="0">
                <a:ln>
                  <a:noFill/>
                </a:ln>
                <a:solidFill>
                  <a:sysClr val="window" lastClr="FFFFFF"/>
                </a:solidFill>
                <a:effectLst/>
                <a:uLnTx/>
                <a:uFillTx/>
                <a:latin typeface="Franklin Gothic Medium"/>
                <a:ea typeface="+mj-ea"/>
                <a:cs typeface="+mj-cs"/>
              </a:rPr>
              <a:t>]</a:t>
            </a:r>
            <a:r>
              <a:rPr kumimoji="0" lang="el-GR" sz="4000" b="1" i="0" u="none" strike="noStrike" kern="1200" cap="all" spc="200" normalizeH="0" baseline="0" noProof="0" dirty="0" smtClean="0">
                <a:ln>
                  <a:noFill/>
                </a:ln>
                <a:solidFill>
                  <a:sysClr val="window" lastClr="FFFFFF"/>
                </a:solidFill>
                <a:effectLst/>
                <a:uLnTx/>
                <a:uFillTx/>
                <a:latin typeface="Franklin Gothic Medium"/>
                <a:ea typeface="+mj-ea"/>
                <a:cs typeface="+mj-cs"/>
              </a:rPr>
              <a:t> </a:t>
            </a:r>
            <a:r>
              <a:rPr kumimoji="0" lang="el-GR" sz="4000" b="1" i="0" u="none" strike="noStrike" kern="1200" cap="all" spc="200" normalizeH="0" baseline="0" noProof="0" dirty="0" smtClean="0">
                <a:ln>
                  <a:noFill/>
                </a:ln>
                <a:solidFill>
                  <a:srgbClr val="C66951">
                    <a:lumMod val="50000"/>
                  </a:srgbClr>
                </a:solidFill>
                <a:effectLst/>
                <a:uLnTx/>
                <a:uFillTx/>
                <a:latin typeface="Franklin Gothic Medium"/>
                <a:ea typeface="+mj-ea"/>
                <a:cs typeface="+mj-cs"/>
              </a:rPr>
              <a:t/>
            </a:r>
            <a:br>
              <a:rPr kumimoji="0" lang="el-GR" sz="4000" b="1" i="0" u="none" strike="noStrike" kern="1200" cap="all" spc="200" normalizeH="0" baseline="0" noProof="0" dirty="0" smtClean="0">
                <a:ln>
                  <a:noFill/>
                </a:ln>
                <a:solidFill>
                  <a:srgbClr val="C66951">
                    <a:lumMod val="50000"/>
                  </a:srgbClr>
                </a:solidFill>
                <a:effectLst/>
                <a:uLnTx/>
                <a:uFillTx/>
                <a:latin typeface="Franklin Gothic Medium"/>
                <a:ea typeface="+mj-ea"/>
                <a:cs typeface="+mj-cs"/>
              </a:rPr>
            </a:br>
            <a:r>
              <a:rPr kumimoji="0" lang="el-GR" b="1" i="0" u="none" strike="noStrike" kern="1200" cap="all" spc="200" normalizeH="0" baseline="0" noProof="0" dirty="0" smtClean="0">
                <a:ln>
                  <a:noFill/>
                </a:ln>
                <a:solidFill>
                  <a:sysClr val="window" lastClr="FFFFFF"/>
                </a:solidFill>
                <a:effectLst/>
                <a:uLnTx/>
                <a:uFillTx/>
                <a:latin typeface="Franklin Gothic Medium"/>
                <a:ea typeface="+mj-ea"/>
                <a:cs typeface="+mj-cs"/>
              </a:rPr>
              <a:t/>
            </a:r>
            <a:br>
              <a:rPr kumimoji="0" lang="el-GR" b="1" i="0" u="none" strike="noStrike" kern="1200" cap="all" spc="200" normalizeH="0" baseline="0" noProof="0" dirty="0" smtClean="0">
                <a:ln>
                  <a:noFill/>
                </a:ln>
                <a:solidFill>
                  <a:sysClr val="window" lastClr="FFFFFF"/>
                </a:solidFill>
                <a:effectLst/>
                <a:uLnTx/>
                <a:uFillTx/>
                <a:latin typeface="Franklin Gothic Medium"/>
                <a:ea typeface="+mj-ea"/>
                <a:cs typeface="+mj-cs"/>
              </a:rPr>
            </a:br>
            <a:r>
              <a:rPr kumimoji="0" lang="el-GR" b="1" i="0" u="none" strike="noStrike" kern="1200" cap="all" spc="200" normalizeH="0" baseline="0" noProof="0" dirty="0" smtClean="0">
                <a:ln>
                  <a:noFill/>
                </a:ln>
                <a:solidFill>
                  <a:sysClr val="window" lastClr="FFFFFF"/>
                </a:solidFill>
                <a:effectLst/>
                <a:uLnTx/>
                <a:uFillTx/>
                <a:latin typeface="Franklin Gothic Medium"/>
                <a:ea typeface="+mj-ea"/>
                <a:cs typeface="+mj-cs"/>
              </a:rPr>
              <a:t> </a:t>
            </a:r>
            <a:br>
              <a:rPr kumimoji="0" lang="el-GR" b="1" i="0" u="none" strike="noStrike" kern="1200" cap="all" spc="200" normalizeH="0" baseline="0" noProof="0" dirty="0" smtClean="0">
                <a:ln>
                  <a:noFill/>
                </a:ln>
                <a:solidFill>
                  <a:sysClr val="window" lastClr="FFFFFF"/>
                </a:solidFill>
                <a:effectLst/>
                <a:uLnTx/>
                <a:uFillTx/>
                <a:latin typeface="Franklin Gothic Medium"/>
                <a:ea typeface="+mj-ea"/>
                <a:cs typeface="+mj-cs"/>
              </a:rPr>
            </a:br>
            <a:r>
              <a:rPr kumimoji="0" lang="el-GR" b="1" i="0" u="none" strike="noStrike" kern="1200" cap="all" spc="200" normalizeH="0" baseline="0" noProof="0" dirty="0" smtClean="0">
                <a:ln>
                  <a:noFill/>
                </a:ln>
                <a:solidFill>
                  <a:sysClr val="window" lastClr="FFFFFF"/>
                </a:solidFill>
                <a:effectLst/>
                <a:uLnTx/>
                <a:uFillTx/>
                <a:latin typeface="Franklin Gothic Medium"/>
                <a:ea typeface="+mj-ea"/>
                <a:cs typeface="+mj-cs"/>
              </a:rPr>
              <a:t/>
            </a:r>
            <a:br>
              <a:rPr kumimoji="0" lang="el-GR" b="1" i="0" u="none" strike="noStrike" kern="1200" cap="all" spc="200" normalizeH="0" baseline="0" noProof="0" dirty="0" smtClean="0">
                <a:ln>
                  <a:noFill/>
                </a:ln>
                <a:solidFill>
                  <a:sysClr val="window" lastClr="FFFFFF"/>
                </a:solidFill>
                <a:effectLst/>
                <a:uLnTx/>
                <a:uFillTx/>
                <a:latin typeface="Franklin Gothic Medium"/>
                <a:ea typeface="+mj-ea"/>
                <a:cs typeface="+mj-cs"/>
              </a:rPr>
            </a:br>
            <a:r>
              <a:rPr kumimoji="0" lang="el-GR" b="1" i="0" u="none" strike="noStrike" kern="1200" cap="all" spc="200" normalizeH="0" baseline="0" noProof="0" dirty="0" smtClean="0">
                <a:ln>
                  <a:noFill/>
                </a:ln>
                <a:solidFill>
                  <a:srgbClr val="C66951">
                    <a:lumMod val="50000"/>
                  </a:srgbClr>
                </a:solidFill>
                <a:effectLst/>
                <a:uLnTx/>
                <a:uFillTx/>
                <a:latin typeface="Franklin Gothic Medium"/>
                <a:ea typeface="+mj-ea"/>
                <a:cs typeface="+mj-cs"/>
              </a:rPr>
              <a:t/>
            </a:r>
            <a:br>
              <a:rPr kumimoji="0" lang="el-GR" b="1" i="0" u="none" strike="noStrike" kern="1200" cap="all" spc="200" normalizeH="0" baseline="0" noProof="0" dirty="0" smtClean="0">
                <a:ln>
                  <a:noFill/>
                </a:ln>
                <a:solidFill>
                  <a:srgbClr val="C66951">
                    <a:lumMod val="50000"/>
                  </a:srgbClr>
                </a:solidFill>
                <a:effectLst/>
                <a:uLnTx/>
                <a:uFillTx/>
                <a:latin typeface="Franklin Gothic Medium"/>
                <a:ea typeface="+mj-ea"/>
                <a:cs typeface="+mj-cs"/>
              </a:rPr>
            </a:br>
            <a:r>
              <a:rPr kumimoji="0" lang="el-GR" sz="2400" b="1" i="0" u="none" strike="noStrike" kern="1200" cap="all" spc="200" normalizeH="0" baseline="0" noProof="0" dirty="0" smtClean="0">
                <a:ln>
                  <a:noFill/>
                </a:ln>
                <a:solidFill>
                  <a:srgbClr val="C66951">
                    <a:lumMod val="50000"/>
                  </a:srgbClr>
                </a:solidFill>
                <a:effectLst/>
                <a:uLnTx/>
                <a:uFillTx/>
                <a:latin typeface="Franklin Gothic Medium"/>
                <a:ea typeface="+mj-ea"/>
                <a:cs typeface="+mj-cs"/>
              </a:rPr>
              <a:t/>
            </a:r>
            <a:br>
              <a:rPr kumimoji="0" lang="el-GR" sz="2400" b="1" i="0" u="none" strike="noStrike" kern="1200" cap="all" spc="200" normalizeH="0" baseline="0" noProof="0" dirty="0" smtClean="0">
                <a:ln>
                  <a:noFill/>
                </a:ln>
                <a:solidFill>
                  <a:srgbClr val="C66951">
                    <a:lumMod val="50000"/>
                  </a:srgbClr>
                </a:solidFill>
                <a:effectLst/>
                <a:uLnTx/>
                <a:uFillTx/>
                <a:latin typeface="Franklin Gothic Medium"/>
                <a:ea typeface="+mj-ea"/>
                <a:cs typeface="+mj-cs"/>
              </a:rPr>
            </a:br>
            <a:r>
              <a:rPr kumimoji="0" lang="el-GR" sz="2400" b="0" i="0" u="none" strike="noStrike" kern="1200" cap="all" spc="200" normalizeH="0" baseline="0" noProof="0" dirty="0" smtClean="0">
                <a:ln>
                  <a:noFill/>
                </a:ln>
                <a:solidFill>
                  <a:sysClr val="window" lastClr="FFFFFF"/>
                </a:solidFill>
                <a:effectLst/>
                <a:uLnTx/>
                <a:uFillTx/>
                <a:latin typeface="Franklin Gothic Medium"/>
                <a:ea typeface="+mj-ea"/>
                <a:cs typeface="+mj-cs"/>
              </a:rPr>
              <a:t/>
            </a:r>
            <a:br>
              <a:rPr kumimoji="0" lang="el-GR" sz="2400" b="0" i="0" u="none" strike="noStrike" kern="1200" cap="all" spc="200" normalizeH="0" baseline="0" noProof="0" dirty="0" smtClean="0">
                <a:ln>
                  <a:noFill/>
                </a:ln>
                <a:solidFill>
                  <a:sysClr val="window" lastClr="FFFFFF"/>
                </a:solidFill>
                <a:effectLst/>
                <a:uLnTx/>
                <a:uFillTx/>
                <a:latin typeface="Franklin Gothic Medium"/>
                <a:ea typeface="+mj-ea"/>
                <a:cs typeface="+mj-cs"/>
              </a:rPr>
            </a:br>
            <a:endParaRPr kumimoji="0" lang="el-GR" sz="2400" b="1" i="0" u="none" strike="noStrike" kern="1200" cap="all" spc="200" normalizeH="0" baseline="0" noProof="0" dirty="0">
              <a:ln>
                <a:noFill/>
              </a:ln>
              <a:solidFill>
                <a:sysClr val="window" lastClr="FFFFFF"/>
              </a:solidFill>
              <a:effectLst/>
              <a:uLnTx/>
              <a:uFillTx/>
              <a:latin typeface="Franklin Gothic Medium"/>
              <a:ea typeface="+mj-ea"/>
              <a:cs typeface="+mj-cs"/>
            </a:endParaRPr>
          </a:p>
        </p:txBody>
      </p:sp>
    </p:spTree>
    <p:extLst>
      <p:ext uri="{BB962C8B-B14F-4D97-AF65-F5344CB8AC3E}">
        <p14:creationId xmlns:p14="http://schemas.microsoft.com/office/powerpoint/2010/main" xmlns="" val="794547717"/>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84000"/>
          </a:blip>
          <a:srcRect/>
          <a:tile tx="0" ty="0" sx="100000" sy="100000" flip="none" algn="tl"/>
        </a:blip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46167"/>
            <a:ext cx="9144000" cy="3600986"/>
          </a:xfrm>
          <a:prstGeom prst="rect">
            <a:avLst/>
          </a:prstGeom>
          <a:solidFill>
            <a:schemeClr val="bg1">
              <a:alpha val="58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Στο </a:t>
            </a:r>
            <a:r>
              <a:rPr kumimoji="0" lang="el-GR" sz="2800" b="0" i="0" u="none" strike="noStrike" cap="none" normalizeH="0" baseline="0" dirty="0" smtClean="0">
                <a:ln>
                  <a:noFill/>
                </a:ln>
                <a:solidFill>
                  <a:srgbClr val="C00000"/>
                </a:solidFill>
                <a:effectLst/>
                <a:latin typeface="Calibri" pitchFamily="34" charset="0"/>
                <a:ea typeface="Calibri" pitchFamily="34" charset="0"/>
                <a:cs typeface="Times New Roman" pitchFamily="18" charset="0"/>
              </a:rPr>
              <a:t>στάδιο εξακρίβωσης </a:t>
            </a:r>
            <a:r>
              <a:rPr kumimoji="0" lang="el-GR" sz="2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οι μαθητές ψάχνουν για πηγές δευτερογενών δεδομένων από το </a:t>
            </a:r>
            <a:r>
              <a:rPr lang="el-GR" sz="2800" dirty="0" smtClean="0">
                <a:latin typeface="Calibri" pitchFamily="34" charset="0"/>
                <a:ea typeface="Calibri" pitchFamily="34" charset="0"/>
                <a:cs typeface="Times New Roman" pitchFamily="18" charset="0"/>
              </a:rPr>
              <a:t>διαδίκτυο</a:t>
            </a:r>
            <a:r>
              <a:rPr kumimoji="0" lang="en-US" sz="2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l-GR" sz="2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ή τη βιβλιοθήκη και βρίσκουν </a:t>
            </a:r>
            <a:r>
              <a:rPr lang="el-GR" sz="2800" dirty="0" smtClean="0">
                <a:latin typeface="Calibri" pitchFamily="34" charset="0"/>
                <a:ea typeface="Calibri" pitchFamily="34" charset="0"/>
                <a:cs typeface="Times New Roman" pitchFamily="18" charset="0"/>
              </a:rPr>
              <a:t>τα εξής</a:t>
            </a:r>
            <a:r>
              <a:rPr kumimoji="0" lang="el-GR" sz="2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στοιχεία:</a:t>
            </a:r>
            <a:endParaRPr kumimoji="0" lang="el-GR"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l-GR" sz="28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Γράφημα μέσου όρου παγκόσμιας θερμοκρασίας έναντι χρονολογίας από το 1880-2010,</a:t>
            </a:r>
            <a:r>
              <a:rPr kumimoji="0" lang="el-GR" sz="2800" b="0" i="1" u="none" strike="noStrike" cap="none" normalizeH="0" dirty="0" smtClean="0">
                <a:ln>
                  <a:noFill/>
                </a:ln>
                <a:solidFill>
                  <a:schemeClr val="tx1"/>
                </a:solidFill>
                <a:effectLst/>
                <a:latin typeface="Calibri" pitchFamily="34" charset="0"/>
                <a:ea typeface="Calibri" pitchFamily="34" charset="0"/>
                <a:cs typeface="Times New Roman" pitchFamily="18" charset="0"/>
              </a:rPr>
              <a:t> το οποίο δ</a:t>
            </a:r>
            <a:r>
              <a:rPr kumimoji="0" lang="el-GR" sz="28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είχνει ότι πράγματι υπάρχει αύξηση της παγκόσμιας θερμοκρασίας</a:t>
            </a:r>
            <a:endParaRPr kumimoji="0" lang="en-US" sz="28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r>
              <a:rPr lang="el-GR" sz="1100" dirty="0" smtClean="0"/>
              <a:t>Έχοντας ακούσει ότι το φαινόμενο θερμοκηπίου έχει να κάνει με ανθρώπινη παρέμβαση και εκπομπή ρύπων, συγκεντρώνουν νέα στοιχεία για τα επίπεδα αερίων θερμοκηπίου στην ατμόσφαιρα (από δευτερογενείς πηγές μιας και δεν μπορούν σε αυτήν την περίπτωση να σχεδιάσουν και να διεξάγουν ανάλογο πείραμα).</a:t>
            </a:r>
          </a:p>
          <a:p>
            <a:pPr lvl="0"/>
            <a:r>
              <a:rPr lang="el-GR" sz="1100" i="1" dirty="0" smtClean="0"/>
              <a:t>Γράφημα </a:t>
            </a:r>
            <a:r>
              <a:rPr lang="en-US" sz="1100" i="1" dirty="0" smtClean="0"/>
              <a:t>CO</a:t>
            </a:r>
            <a:r>
              <a:rPr lang="el-GR" sz="1100" i="1" baseline="-25000" dirty="0" smtClean="0"/>
              <a:t>2</a:t>
            </a:r>
            <a:r>
              <a:rPr lang="el-GR" sz="1100" i="1" dirty="0" smtClean="0"/>
              <a:t>, </a:t>
            </a:r>
            <a:r>
              <a:rPr lang="en-US" sz="1100" i="1" dirty="0" smtClean="0"/>
              <a:t>CH</a:t>
            </a:r>
            <a:r>
              <a:rPr lang="el-GR" sz="1100" i="1" baseline="-25000" dirty="0" smtClean="0"/>
              <a:t>4</a:t>
            </a:r>
            <a:r>
              <a:rPr lang="el-GR" sz="1100" i="1" dirty="0" smtClean="0"/>
              <a:t>, </a:t>
            </a:r>
            <a:r>
              <a:rPr lang="en-US" sz="1100" i="1" dirty="0" err="1" smtClean="0"/>
              <a:t>N</a:t>
            </a:r>
            <a:r>
              <a:rPr lang="en-US" sz="1100" i="1" baseline="-25000" dirty="0" err="1" smtClean="0"/>
              <a:t>x</a:t>
            </a:r>
            <a:r>
              <a:rPr lang="en-US" sz="1100" i="1" dirty="0" err="1" smtClean="0"/>
              <a:t>O</a:t>
            </a:r>
            <a:r>
              <a:rPr lang="en-US" sz="1100" i="1" baseline="-25000" dirty="0" err="1" smtClean="0"/>
              <a:t>y</a:t>
            </a:r>
            <a:r>
              <a:rPr lang="el-GR" sz="1100" i="1" dirty="0" smtClean="0"/>
              <a:t> (</a:t>
            </a:r>
            <a:r>
              <a:rPr lang="en-US" sz="1100" i="1" dirty="0" smtClean="0"/>
              <a:t>ppb</a:t>
            </a:r>
            <a:r>
              <a:rPr lang="el-GR" sz="1100" i="1" dirty="0" smtClean="0"/>
              <a:t>) έναντι χρονολογίας από το 1980-2010. Δείχνει αύξηση.</a:t>
            </a:r>
            <a:endParaRPr lang="el-GR" sz="1100" dirty="0" smtClean="0"/>
          </a:p>
          <a:p>
            <a:pPr lvl="0"/>
            <a:r>
              <a:rPr lang="el-GR" sz="1100" i="1" dirty="0" smtClean="0"/>
              <a:t>Συνολικό γράφημα </a:t>
            </a:r>
            <a:r>
              <a:rPr lang="en-US" sz="1100" i="1" dirty="0" smtClean="0"/>
              <a:t>CO</a:t>
            </a:r>
            <a:r>
              <a:rPr lang="el-GR" sz="1100" i="1" baseline="-25000" dirty="0" smtClean="0"/>
              <a:t>2</a:t>
            </a:r>
            <a:r>
              <a:rPr lang="el-GR" sz="1100" i="1" dirty="0" smtClean="0"/>
              <a:t>, θερμοκρασίας και χρήσης ορυκτών καυσίμων. </a:t>
            </a:r>
            <a:endParaRPr lang="el-GR" sz="1600" dirty="0"/>
          </a:p>
        </p:txBody>
      </p:sp>
      <p:pic>
        <p:nvPicPr>
          <p:cNvPr id="4" name="Picture 2" descr="http://taiwan.elsevier.com/htmlmailings/Event/SciVal_Institution/images/arrow.gif"/>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64285" y="1353693"/>
            <a:ext cx="799882" cy="501962"/>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http://cci-reanalyzer.org/animations/scycle/World_ERAI_T2_scycle.gif"/>
          <p:cNvPicPr>
            <a:picLocks noChangeAspect="1" noChangeArrowheads="1" noCrop="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3447" y="3693321"/>
            <a:ext cx="9157447" cy="3164681"/>
          </a:xfrm>
          <a:prstGeom prst="rect">
            <a:avLst/>
          </a:prstGeom>
          <a:noFill/>
          <a:extLst>
            <a:ext uri="{909E8E84-426E-40DD-AFC4-6F175D3DCCD1}">
              <a14:hiddenFill xmlns:a14="http://schemas.microsoft.com/office/drawing/2010/main" xmlns="">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84000"/>
          </a:blip>
          <a:srcRect/>
          <a:tile tx="0" ty="0" sx="100000" sy="100000" flip="none" algn="tl"/>
        </a:blipFill>
        <a:effectLst/>
      </p:bgPr>
    </p:bg>
    <p:spTree>
      <p:nvGrpSpPr>
        <p:cNvPr id="1" name=""/>
        <p:cNvGrpSpPr/>
        <p:nvPr/>
      </p:nvGrpSpPr>
      <p:grpSpPr>
        <a:xfrm>
          <a:off x="0" y="0"/>
          <a:ext cx="0" cy="0"/>
          <a:chOff x="0" y="0"/>
          <a:chExt cx="0" cy="0"/>
        </a:xfrm>
      </p:grpSpPr>
      <p:sp>
        <p:nvSpPr>
          <p:cNvPr id="2" name="1 - Ορθογώνιο"/>
          <p:cNvSpPr/>
          <p:nvPr/>
        </p:nvSpPr>
        <p:spPr>
          <a:xfrm>
            <a:off x="0" y="1"/>
            <a:ext cx="9144000" cy="3970318"/>
          </a:xfrm>
          <a:prstGeom prst="rect">
            <a:avLst/>
          </a:prstGeom>
        </p:spPr>
        <p:txBody>
          <a:bodyPr wrap="square">
            <a:spAutoFit/>
          </a:bodyPr>
          <a:lstStyle/>
          <a:p>
            <a:r>
              <a:rPr lang="el-GR" sz="2800" i="1" dirty="0" smtClean="0"/>
              <a:t>Οι μαθητές αναμένεται να καταλήξουν στα εξής: </a:t>
            </a:r>
            <a:endParaRPr lang="el-GR" sz="2800" dirty="0" smtClean="0"/>
          </a:p>
          <a:p>
            <a:pPr lvl="0">
              <a:buFont typeface="Arial" pitchFamily="34" charset="0"/>
              <a:buChar char="•"/>
            </a:pPr>
            <a:r>
              <a:rPr lang="el-GR" sz="2800" i="1" dirty="0" smtClean="0"/>
              <a:t>   στη σχέση συσχέτισης (</a:t>
            </a:r>
            <a:r>
              <a:rPr lang="en-US" sz="2800" i="1" dirty="0" smtClean="0"/>
              <a:t>correlation</a:t>
            </a:r>
            <a:r>
              <a:rPr lang="el-GR" sz="2800" i="1" dirty="0" smtClean="0"/>
              <a:t>) της αύξησης εκπομπής αερίων θερμοκηπίου και της αύξησης θερμοκρασίας (</a:t>
            </a:r>
            <a:r>
              <a:rPr lang="en-US" sz="2800" i="1" dirty="0" smtClean="0"/>
              <a:t>data analysis</a:t>
            </a:r>
            <a:r>
              <a:rPr lang="el-GR" sz="2800" i="1" dirty="0" smtClean="0"/>
              <a:t>).</a:t>
            </a:r>
          </a:p>
          <a:p>
            <a:pPr lvl="0"/>
            <a:r>
              <a:rPr lang="el-GR" sz="2800" i="1" dirty="0" smtClean="0"/>
              <a:t> </a:t>
            </a:r>
            <a:endParaRPr lang="el-GR" sz="2800" dirty="0" smtClean="0"/>
          </a:p>
          <a:p>
            <a:pPr lvl="0">
              <a:buFont typeface="Arial" pitchFamily="34" charset="0"/>
              <a:buChar char="•"/>
            </a:pPr>
            <a:r>
              <a:rPr lang="el-GR" sz="2800" i="1" dirty="0" smtClean="0"/>
              <a:t>  στη σχέση αιτίας (</a:t>
            </a:r>
            <a:r>
              <a:rPr lang="en-US" sz="2800" i="1" dirty="0" smtClean="0"/>
              <a:t>causation</a:t>
            </a:r>
            <a:r>
              <a:rPr lang="el-GR" sz="2800" i="1" dirty="0" smtClean="0"/>
              <a:t>) μεταξύ εκπομπής αερίων προερχόμενα από την καύση ορυκτών καυσίμων (βιομηχανική επανάσταση) και της αύξησης θερμοκρασίας της γης (</a:t>
            </a:r>
            <a:r>
              <a:rPr lang="en-US" sz="2800" i="1" dirty="0" smtClean="0"/>
              <a:t>conclusions</a:t>
            </a:r>
            <a:r>
              <a:rPr lang="el-GR" sz="2800" i="1" dirty="0" smtClean="0"/>
              <a:t>).</a:t>
            </a:r>
            <a:endParaRPr lang="el-GR" sz="2800" dirty="0"/>
          </a:p>
        </p:txBody>
      </p:sp>
      <p:pic>
        <p:nvPicPr>
          <p:cNvPr id="3074" name="Picture 2" descr="http://geog.uoregon.edu/envchange/clim_animations/gifs/tmp2m_web.gif"/>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00400" y="3429000"/>
            <a:ext cx="5505450" cy="3433482"/>
          </a:xfrm>
          <a:prstGeom prst="rect">
            <a:avLst/>
          </a:prstGeom>
          <a:noFill/>
          <a:extLst>
            <a:ext uri="{909E8E84-426E-40DD-AFC4-6F175D3DCCD1}">
              <a14:hiddenFill xmlns:a14="http://schemas.microsoft.com/office/drawing/2010/main" xmlns="">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1500">
        <p14:prism/>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alphaModFix amt="84000"/>
          </a:blip>
          <a:srcRect/>
          <a:tile tx="0" ty="0" sx="100000" sy="100000" flip="none" algn="tl"/>
        </a:blipFill>
        <a:effectLst/>
      </p:bgPr>
    </p:bg>
    <p:spTree>
      <p:nvGrpSpPr>
        <p:cNvPr id="1" name=""/>
        <p:cNvGrpSpPr/>
        <p:nvPr/>
      </p:nvGrpSpPr>
      <p:grpSpPr>
        <a:xfrm>
          <a:off x="0" y="0"/>
          <a:ext cx="0" cy="0"/>
          <a:chOff x="0" y="0"/>
          <a:chExt cx="0" cy="0"/>
        </a:xfrm>
      </p:grpSpPr>
      <p:sp>
        <p:nvSpPr>
          <p:cNvPr id="3" name="Τίτλος 2"/>
          <p:cNvSpPr>
            <a:spLocks noGrp="1"/>
          </p:cNvSpPr>
          <p:nvPr>
            <p:ph type="title"/>
          </p:nvPr>
        </p:nvSpPr>
        <p:spPr>
          <a:xfrm>
            <a:off x="609600" y="0"/>
            <a:ext cx="8229600" cy="1143000"/>
          </a:xfrm>
        </p:spPr>
        <p:txBody>
          <a:bodyPr/>
          <a:lstStyle/>
          <a:p>
            <a:r>
              <a:rPr lang="el-GR" sz="4000" b="1" dirty="0" smtClean="0">
                <a:solidFill>
                  <a:srgbClr val="CCECFF"/>
                </a:solidFill>
                <a:effectLst>
                  <a:glow rad="63500">
                    <a:srgbClr val="009DD9">
                      <a:satMod val="175000"/>
                      <a:alpha val="40000"/>
                    </a:srgbClr>
                  </a:glow>
                  <a:outerShdw blurRad="38100" dist="38100" dir="2700000" algn="tl">
                    <a:srgbClr val="000000"/>
                  </a:outerShdw>
                </a:effectLst>
                <a:latin typeface="Calibri"/>
              </a:rPr>
              <a:t>Φάσεις διερευνητικού μοντέλου </a:t>
            </a:r>
            <a:r>
              <a:rPr lang="el-GR" sz="3600" dirty="0" smtClean="0"/>
              <a:t/>
            </a:r>
            <a:br>
              <a:rPr lang="el-GR" sz="3600" dirty="0" smtClean="0"/>
            </a:br>
            <a:endParaRPr lang="el-GR" sz="2000" i="1" dirty="0"/>
          </a:p>
        </p:txBody>
      </p:sp>
      <p:graphicFrame>
        <p:nvGraphicFramePr>
          <p:cNvPr id="4" name="Θέση περιεχομένου 3"/>
          <p:cNvGraphicFramePr>
            <a:graphicFrameLocks noGrp="1"/>
          </p:cNvGraphicFramePr>
          <p:nvPr>
            <p:ph idx="1"/>
            <p:extLst>
              <p:ext uri="{D42A27DB-BD31-4B8C-83A1-F6EECF244321}">
                <p14:modId xmlns:p14="http://schemas.microsoft.com/office/powerpoint/2010/main" xmlns="" val="2828563256"/>
              </p:ext>
            </p:extLst>
          </p:nvPr>
        </p:nvGraphicFramePr>
        <p:xfrm>
          <a:off x="152400" y="1143000"/>
          <a:ext cx="8991600" cy="53949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xmlns="" val="41273085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p:randomBar dir="vert"/>
      </p:transition>
    </mc:Choice>
    <mc:Fallback>
      <p:transition spd="slow">
        <p:randomBar dir="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Desktop\TherDiox.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036" y="76200"/>
            <a:ext cx="9164039" cy="6705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83471652"/>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Desktop\1000yr_change.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30797"/>
            <a:ext cx="9144000" cy="690980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97369593"/>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alphaModFix amt="84000"/>
          </a:blip>
          <a:srcRect/>
          <a:tile tx="0" ty="0" sx="100000" sy="100000" flip="none" algn="tl"/>
        </a:blipFill>
        <a:effectLst/>
      </p:bgPr>
    </p:bg>
    <p:spTree>
      <p:nvGrpSpPr>
        <p:cNvPr id="1" name=""/>
        <p:cNvGrpSpPr/>
        <p:nvPr/>
      </p:nvGrpSpPr>
      <p:grpSpPr>
        <a:xfrm>
          <a:off x="0" y="0"/>
          <a:ext cx="0" cy="0"/>
          <a:chOff x="0" y="0"/>
          <a:chExt cx="0" cy="0"/>
        </a:xfrm>
      </p:grpSpPr>
      <p:sp>
        <p:nvSpPr>
          <p:cNvPr id="3" name="Τίτλος 2"/>
          <p:cNvSpPr>
            <a:spLocks noGrp="1"/>
          </p:cNvSpPr>
          <p:nvPr>
            <p:ph type="title"/>
          </p:nvPr>
        </p:nvSpPr>
        <p:spPr>
          <a:xfrm>
            <a:off x="609600" y="0"/>
            <a:ext cx="8229600" cy="1143000"/>
          </a:xfrm>
        </p:spPr>
        <p:txBody>
          <a:bodyPr/>
          <a:lstStyle/>
          <a:p>
            <a:r>
              <a:rPr lang="el-GR" sz="4000" b="1" dirty="0" smtClean="0">
                <a:solidFill>
                  <a:srgbClr val="CCECFF"/>
                </a:solidFill>
                <a:effectLst>
                  <a:glow rad="63500">
                    <a:srgbClr val="009DD9">
                      <a:satMod val="175000"/>
                      <a:alpha val="40000"/>
                    </a:srgbClr>
                  </a:glow>
                  <a:outerShdw blurRad="38100" dist="38100" dir="2700000" algn="tl">
                    <a:srgbClr val="000000"/>
                  </a:outerShdw>
                </a:effectLst>
                <a:latin typeface="Calibri"/>
              </a:rPr>
              <a:t>Φάσεις διερευνητικού μοντέλου </a:t>
            </a:r>
            <a:r>
              <a:rPr lang="el-GR" sz="3600" dirty="0" smtClean="0"/>
              <a:t/>
            </a:r>
            <a:br>
              <a:rPr lang="el-GR" sz="3600" dirty="0" smtClean="0"/>
            </a:br>
            <a:endParaRPr lang="el-GR" sz="2000" i="1" dirty="0"/>
          </a:p>
        </p:txBody>
      </p:sp>
      <p:graphicFrame>
        <p:nvGraphicFramePr>
          <p:cNvPr id="4" name="Θέση περιεχομένου 3"/>
          <p:cNvGraphicFramePr>
            <a:graphicFrameLocks noGrp="1"/>
          </p:cNvGraphicFramePr>
          <p:nvPr>
            <p:ph idx="1"/>
            <p:extLst>
              <p:ext uri="{D42A27DB-BD31-4B8C-83A1-F6EECF244321}">
                <p14:modId xmlns:p14="http://schemas.microsoft.com/office/powerpoint/2010/main" xmlns="" val="3936538297"/>
              </p:ext>
            </p:extLst>
          </p:nvPr>
        </p:nvGraphicFramePr>
        <p:xfrm>
          <a:off x="152400" y="1143000"/>
          <a:ext cx="8991600" cy="53949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xmlns="" val="905253859"/>
      </p:ext>
    </p:extLst>
  </p:cSld>
  <p:clrMapOvr>
    <a:overrideClrMapping bg1="lt1" tx1="dk1" bg2="lt2" tx2="dk2" accent1="accent1" accent2="accent2" accent3="accent3" accent4="accent4" accent5="accent5" accent6="accent6" hlink="hlink" folHlink="folHlink"/>
  </p:clrMapOvr>
  <p:transition spd="slow">
    <p:randomBar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9" name="Ορθογώνιο 8"/>
          <p:cNvSpPr/>
          <p:nvPr/>
        </p:nvSpPr>
        <p:spPr>
          <a:xfrm>
            <a:off x="1557906" y="838200"/>
            <a:ext cx="6735862" cy="5016758"/>
          </a:xfrm>
          <a:prstGeom prst="rect">
            <a:avLst/>
          </a:prstGeom>
          <a:solidFill>
            <a:schemeClr val="lt1">
              <a:alpha val="64000"/>
            </a:schemeClr>
          </a:solidFill>
          <a:ln>
            <a:noFill/>
          </a:ln>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l-GR" sz="3200" b="1" dirty="0">
                <a:solidFill>
                  <a:srgbClr val="CCECFF"/>
                </a:solidFill>
                <a:effectLst>
                  <a:glow rad="63500">
                    <a:srgbClr val="009DD9">
                      <a:satMod val="175000"/>
                      <a:alpha val="40000"/>
                    </a:srgbClr>
                  </a:glow>
                  <a:outerShdw blurRad="38100" dist="38100" dir="2700000" algn="tl">
                    <a:srgbClr val="000000"/>
                  </a:outerShdw>
                </a:effectLst>
                <a:latin typeface="Calibri"/>
                <a:ea typeface="+mj-ea"/>
                <a:cs typeface="+mj-cs"/>
              </a:rPr>
              <a:t>Έχουν διατυπωθεί 3 συμπεράσματα: </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400" b="1" i="0" u="none" strike="noStrike" kern="0" normalizeH="0" baseline="0" noProof="0" dirty="0">
              <a:ln w="12700">
                <a:solidFill>
                  <a:schemeClr val="tx1">
                    <a:lumMod val="95000"/>
                    <a:lumOff val="5000"/>
                  </a:schemeClr>
                </a:solidFill>
                <a:prstDash val="solid"/>
              </a:ln>
              <a:solidFill>
                <a:srgbClr val="002060"/>
              </a:solidFill>
              <a:effectLst>
                <a:outerShdw blurRad="41275" dist="20320" dir="1800000" algn="tl" rotWithShape="0">
                  <a:srgbClr val="000000">
                    <a:alpha val="40000"/>
                  </a:srgbClr>
                </a:outerShdw>
              </a:effectLst>
              <a:uLnTx/>
              <a:uFillTx/>
              <a:latin typeface="Times New Roman"/>
              <a:ea typeface="+mn-ea"/>
              <a:cs typeface="+mn-cs"/>
            </a:endParaRPr>
          </a:p>
          <a:p>
            <a:pPr marL="2244725" marR="0" lvl="0" indent="-2244725" defTabSz="914400" eaLnBrk="1" fontAlgn="auto" latinLnBrk="0" hangingPunct="1">
              <a:lnSpc>
                <a:spcPct val="100000"/>
              </a:lnSpc>
              <a:spcBef>
                <a:spcPts val="0"/>
              </a:spcBef>
              <a:spcAft>
                <a:spcPts val="0"/>
              </a:spcAft>
              <a:buClrTx/>
              <a:buSzTx/>
              <a:buFontTx/>
              <a:buNone/>
              <a:tabLst/>
              <a:defRPr/>
            </a:pPr>
            <a:r>
              <a:rPr kumimoji="0" lang="el-GR" sz="2400" b="1" i="1" u="none" strike="noStrike" kern="0" normalizeH="0" baseline="0" noProof="0" dirty="0">
                <a:ln w="12700">
                  <a:solidFill>
                    <a:schemeClr val="tx1">
                      <a:lumMod val="95000"/>
                      <a:lumOff val="5000"/>
                    </a:schemeClr>
                  </a:solidFill>
                  <a:prstDash val="solid"/>
                </a:ln>
                <a:solidFill>
                  <a:srgbClr val="002060"/>
                </a:solidFill>
                <a:effectLst>
                  <a:outerShdw blurRad="41275" dist="20320" dir="1800000" algn="tl" rotWithShape="0">
                    <a:srgbClr val="000000">
                      <a:alpha val="40000"/>
                    </a:srgbClr>
                  </a:outerShdw>
                </a:effectLst>
                <a:uLnTx/>
                <a:uFillTx/>
                <a:latin typeface="Times New Roman"/>
                <a:ea typeface="+mn-ea"/>
                <a:cs typeface="+mn-cs"/>
              </a:rPr>
              <a:t>1ο Συμπέρασμα:</a:t>
            </a:r>
            <a:r>
              <a:rPr kumimoji="0" lang="el-GR" sz="2400" b="1" i="0" u="none" strike="noStrike" kern="0" normalizeH="0" baseline="0" noProof="0" dirty="0">
                <a:ln w="12700">
                  <a:solidFill>
                    <a:schemeClr val="tx1">
                      <a:lumMod val="95000"/>
                      <a:lumOff val="5000"/>
                    </a:schemeClr>
                  </a:solidFill>
                  <a:prstDash val="solid"/>
                </a:ln>
                <a:solidFill>
                  <a:srgbClr val="002060"/>
                </a:solidFill>
                <a:effectLst>
                  <a:outerShdw blurRad="41275" dist="20320" dir="1800000" algn="tl" rotWithShape="0">
                    <a:srgbClr val="000000">
                      <a:alpha val="40000"/>
                    </a:srgbClr>
                  </a:outerShdw>
                </a:effectLst>
                <a:uLnTx/>
                <a:uFillTx/>
                <a:latin typeface="Times New Roman"/>
                <a:ea typeface="+mn-ea"/>
                <a:cs typeface="+mn-cs"/>
              </a:rPr>
              <a:t> </a:t>
            </a:r>
            <a:r>
              <a:rPr kumimoji="0" lang="el-GR" sz="2400" i="0" u="none" strike="noStrike" kern="0" normalizeH="0" baseline="0" noProof="0" dirty="0">
                <a:ln w="12700">
                  <a:solidFill>
                    <a:schemeClr val="tx1">
                      <a:lumMod val="95000"/>
                      <a:lumOff val="5000"/>
                    </a:schemeClr>
                  </a:solidFill>
                  <a:prstDash val="solid"/>
                </a:ln>
                <a:solidFill>
                  <a:srgbClr val="002060"/>
                </a:solidFill>
                <a:effectLst>
                  <a:outerShdw blurRad="41275" dist="20320" dir="1800000" algn="tl" rotWithShape="0">
                    <a:srgbClr val="000000">
                      <a:alpha val="40000"/>
                    </a:srgbClr>
                  </a:outerShdw>
                </a:effectLst>
                <a:uLnTx/>
                <a:uFillTx/>
                <a:latin typeface="Times New Roman"/>
                <a:ea typeface="+mn-ea"/>
                <a:cs typeface="+mn-cs"/>
              </a:rPr>
              <a:t>Οι κλιματικές μεταβολές έχουν συμβεί κατά το γεωλογικό, προϊστορικό και ιστορικό παρελθόν και δεν συμβαίνουν για πρώτη </a:t>
            </a:r>
            <a:r>
              <a:rPr kumimoji="0" lang="el-GR" sz="2400" i="0" u="none" strike="noStrike" kern="0" normalizeH="0" baseline="0" noProof="0" dirty="0" smtClean="0">
                <a:ln w="12700">
                  <a:solidFill>
                    <a:schemeClr val="tx1">
                      <a:lumMod val="95000"/>
                      <a:lumOff val="5000"/>
                    </a:schemeClr>
                  </a:solidFill>
                  <a:prstDash val="solid"/>
                </a:ln>
                <a:solidFill>
                  <a:srgbClr val="002060"/>
                </a:solidFill>
                <a:effectLst>
                  <a:outerShdw blurRad="41275" dist="20320" dir="1800000" algn="tl" rotWithShape="0">
                    <a:srgbClr val="000000">
                      <a:alpha val="40000"/>
                    </a:srgbClr>
                  </a:outerShdw>
                </a:effectLst>
                <a:uLnTx/>
                <a:uFillTx/>
                <a:latin typeface="Times New Roman"/>
                <a:ea typeface="+mn-ea"/>
                <a:cs typeface="+mn-cs"/>
              </a:rPr>
              <a:t>φορά. </a:t>
            </a:r>
          </a:p>
          <a:p>
            <a:pPr marL="2244725" marR="0" lvl="0" indent="-2244725" defTabSz="914400" eaLnBrk="1" fontAlgn="auto" latinLnBrk="0" hangingPunct="1">
              <a:lnSpc>
                <a:spcPct val="100000"/>
              </a:lnSpc>
              <a:spcBef>
                <a:spcPts val="0"/>
              </a:spcBef>
              <a:spcAft>
                <a:spcPts val="0"/>
              </a:spcAft>
              <a:buClrTx/>
              <a:buSzTx/>
              <a:buFontTx/>
              <a:buNone/>
              <a:tabLst/>
              <a:defRPr/>
            </a:pPr>
            <a:endParaRPr kumimoji="0" lang="el-GR" sz="2400" b="1" i="0" u="none" strike="noStrike" kern="0" normalizeH="0" baseline="0" noProof="0" dirty="0">
              <a:ln w="12700">
                <a:solidFill>
                  <a:schemeClr val="tx1">
                    <a:lumMod val="95000"/>
                    <a:lumOff val="5000"/>
                  </a:schemeClr>
                </a:solidFill>
                <a:prstDash val="solid"/>
              </a:ln>
              <a:solidFill>
                <a:srgbClr val="002060"/>
              </a:solidFill>
              <a:effectLst>
                <a:outerShdw blurRad="41275" dist="20320" dir="1800000" algn="tl" rotWithShape="0">
                  <a:srgbClr val="000000">
                    <a:alpha val="40000"/>
                  </a:srgbClr>
                </a:outerShdw>
              </a:effectLst>
              <a:uLnTx/>
              <a:uFillTx/>
              <a:latin typeface="Times New Roman"/>
              <a:ea typeface="+mn-ea"/>
              <a:cs typeface="+mn-cs"/>
            </a:endParaRPr>
          </a:p>
          <a:p>
            <a:pPr marL="2244725" marR="0" lvl="0" indent="-2244725" defTabSz="914400" eaLnBrk="1" fontAlgn="auto" latinLnBrk="0" hangingPunct="1">
              <a:lnSpc>
                <a:spcPct val="100000"/>
              </a:lnSpc>
              <a:spcBef>
                <a:spcPts val="0"/>
              </a:spcBef>
              <a:spcAft>
                <a:spcPts val="0"/>
              </a:spcAft>
              <a:buClrTx/>
              <a:buSzTx/>
              <a:buFontTx/>
              <a:buNone/>
              <a:tabLst/>
              <a:defRPr/>
            </a:pPr>
            <a:r>
              <a:rPr kumimoji="0" lang="el-GR" sz="2400" b="1" i="1" u="none" strike="noStrike" kern="0" normalizeH="0" baseline="0" noProof="0" dirty="0">
                <a:ln w="12700">
                  <a:solidFill>
                    <a:schemeClr val="tx1">
                      <a:lumMod val="95000"/>
                      <a:lumOff val="5000"/>
                    </a:schemeClr>
                  </a:solidFill>
                  <a:prstDash val="solid"/>
                </a:ln>
                <a:solidFill>
                  <a:srgbClr val="002060"/>
                </a:solidFill>
                <a:effectLst>
                  <a:outerShdw blurRad="41275" dist="20320" dir="1800000" algn="tl" rotWithShape="0">
                    <a:srgbClr val="000000">
                      <a:alpha val="40000"/>
                    </a:srgbClr>
                  </a:outerShdw>
                </a:effectLst>
                <a:uLnTx/>
                <a:uFillTx/>
                <a:latin typeface="Times New Roman"/>
                <a:ea typeface="+mn-ea"/>
                <a:cs typeface="+mn-cs"/>
              </a:rPr>
              <a:t>2ο Συμπέρασμα: </a:t>
            </a:r>
            <a:r>
              <a:rPr kumimoji="0" lang="el-GR" sz="2400" i="0" u="none" strike="noStrike" kern="0" normalizeH="0" baseline="0" noProof="0" dirty="0" smtClean="0">
                <a:ln w="12700">
                  <a:solidFill>
                    <a:schemeClr val="tx1">
                      <a:lumMod val="95000"/>
                      <a:lumOff val="5000"/>
                    </a:schemeClr>
                  </a:solidFill>
                  <a:prstDash val="solid"/>
                </a:ln>
                <a:solidFill>
                  <a:srgbClr val="002060"/>
                </a:solidFill>
                <a:effectLst>
                  <a:outerShdw blurRad="41275" dist="20320" dir="1800000" algn="tl" rotWithShape="0">
                    <a:srgbClr val="000000">
                      <a:alpha val="40000"/>
                    </a:srgbClr>
                  </a:outerShdw>
                </a:effectLst>
                <a:uLnTx/>
                <a:uFillTx/>
                <a:latin typeface="Times New Roman"/>
                <a:ea typeface="+mn-ea"/>
                <a:cs typeface="+mn-cs"/>
              </a:rPr>
              <a:t>Παρατηρείται μια περιοδικότητα στις κλιματικές μεταβολές, επιστημονικά τεκμηριωμένη. </a:t>
            </a:r>
          </a:p>
          <a:p>
            <a:pPr marL="2244725" marR="0" lvl="0" indent="-2244725" defTabSz="914400" eaLnBrk="1" fontAlgn="auto" latinLnBrk="0" hangingPunct="1">
              <a:lnSpc>
                <a:spcPct val="100000"/>
              </a:lnSpc>
              <a:spcBef>
                <a:spcPts val="0"/>
              </a:spcBef>
              <a:spcAft>
                <a:spcPts val="0"/>
              </a:spcAft>
              <a:buClrTx/>
              <a:buSzTx/>
              <a:buFontTx/>
              <a:buNone/>
              <a:tabLst/>
              <a:defRPr/>
            </a:pPr>
            <a:endParaRPr kumimoji="0" lang="el-GR" sz="2400" b="1" i="0" u="none" strike="noStrike" kern="0" normalizeH="0" baseline="0" noProof="0" dirty="0">
              <a:ln w="12700">
                <a:solidFill>
                  <a:schemeClr val="tx1">
                    <a:lumMod val="95000"/>
                    <a:lumOff val="5000"/>
                  </a:schemeClr>
                </a:solidFill>
                <a:prstDash val="solid"/>
              </a:ln>
              <a:solidFill>
                <a:srgbClr val="002060"/>
              </a:solidFill>
              <a:effectLst>
                <a:outerShdw blurRad="41275" dist="20320" dir="1800000" algn="tl" rotWithShape="0">
                  <a:srgbClr val="000000">
                    <a:alpha val="40000"/>
                  </a:srgbClr>
                </a:outerShdw>
              </a:effectLst>
              <a:uLnTx/>
              <a:uFillTx/>
              <a:latin typeface="Times New Roman"/>
              <a:ea typeface="+mn-ea"/>
              <a:cs typeface="+mn-cs"/>
            </a:endParaRPr>
          </a:p>
          <a:p>
            <a:pPr marL="2244725" marR="0" lvl="0" indent="-2244725" defTabSz="914400" eaLnBrk="1" fontAlgn="auto" latinLnBrk="0" hangingPunct="1">
              <a:lnSpc>
                <a:spcPct val="100000"/>
              </a:lnSpc>
              <a:spcBef>
                <a:spcPts val="0"/>
              </a:spcBef>
              <a:spcAft>
                <a:spcPts val="0"/>
              </a:spcAft>
              <a:buClrTx/>
              <a:buSzTx/>
              <a:buFontTx/>
              <a:buNone/>
              <a:tabLst/>
              <a:defRPr/>
            </a:pPr>
            <a:r>
              <a:rPr kumimoji="0" lang="el-GR" sz="2400" b="1" i="1" u="none" strike="noStrike" kern="0" normalizeH="0" baseline="0" noProof="0" dirty="0">
                <a:ln w="12700">
                  <a:solidFill>
                    <a:schemeClr val="tx1">
                      <a:lumMod val="95000"/>
                      <a:lumOff val="5000"/>
                    </a:schemeClr>
                  </a:solidFill>
                  <a:prstDash val="solid"/>
                </a:ln>
                <a:solidFill>
                  <a:srgbClr val="002060"/>
                </a:solidFill>
                <a:effectLst>
                  <a:outerShdw blurRad="41275" dist="20320" dir="1800000" algn="tl" rotWithShape="0">
                    <a:srgbClr val="000000">
                      <a:alpha val="40000"/>
                    </a:srgbClr>
                  </a:outerShdw>
                </a:effectLst>
                <a:uLnTx/>
                <a:uFillTx/>
                <a:latin typeface="Times New Roman"/>
                <a:ea typeface="+mn-ea"/>
                <a:cs typeface="+mn-cs"/>
              </a:rPr>
              <a:t>3ο Συμπέρασμα: </a:t>
            </a:r>
            <a:r>
              <a:rPr kumimoji="0" lang="el-GR" sz="2400" i="0" u="none" strike="noStrike" kern="0" normalizeH="0" baseline="0" noProof="0" dirty="0">
                <a:ln w="12700">
                  <a:solidFill>
                    <a:schemeClr val="tx1">
                      <a:lumMod val="95000"/>
                      <a:lumOff val="5000"/>
                    </a:schemeClr>
                  </a:solidFill>
                  <a:prstDash val="solid"/>
                </a:ln>
                <a:solidFill>
                  <a:srgbClr val="002060"/>
                </a:solidFill>
                <a:effectLst>
                  <a:outerShdw blurRad="41275" dist="20320" dir="1800000" algn="tl" rotWithShape="0">
                    <a:srgbClr val="000000">
                      <a:alpha val="40000"/>
                    </a:srgbClr>
                  </a:outerShdw>
                </a:effectLst>
                <a:uLnTx/>
                <a:uFillTx/>
                <a:latin typeface="Times New Roman"/>
                <a:ea typeface="+mn-ea"/>
                <a:cs typeface="+mn-cs"/>
              </a:rPr>
              <a:t>Η περιοδικότητα των κλιματικών αλλαγών μπορεί να είναι μικρής ή </a:t>
            </a:r>
            <a:r>
              <a:rPr kumimoji="0" lang="el-GR" sz="2400" i="0" u="none" strike="noStrike" kern="0" normalizeH="0" baseline="0" noProof="0" dirty="0" smtClean="0">
                <a:ln w="12700">
                  <a:solidFill>
                    <a:schemeClr val="tx1">
                      <a:lumMod val="95000"/>
                      <a:lumOff val="5000"/>
                    </a:schemeClr>
                  </a:solidFill>
                  <a:prstDash val="solid"/>
                </a:ln>
                <a:solidFill>
                  <a:srgbClr val="002060"/>
                </a:solidFill>
                <a:effectLst>
                  <a:outerShdw blurRad="41275" dist="20320" dir="1800000" algn="tl" rotWithShape="0">
                    <a:srgbClr val="000000">
                      <a:alpha val="40000"/>
                    </a:srgbClr>
                  </a:outerShdw>
                </a:effectLst>
                <a:uLnTx/>
                <a:uFillTx/>
                <a:latin typeface="Times New Roman"/>
                <a:ea typeface="+mn-ea"/>
                <a:cs typeface="+mn-cs"/>
              </a:rPr>
              <a:t>μεγαλύτερης </a:t>
            </a:r>
            <a:r>
              <a:rPr kumimoji="0" lang="el-GR" sz="2400" i="0" u="none" strike="noStrike" kern="0" normalizeH="0" baseline="0" noProof="0" dirty="0">
                <a:ln w="12700">
                  <a:solidFill>
                    <a:schemeClr val="tx1">
                      <a:lumMod val="95000"/>
                      <a:lumOff val="5000"/>
                    </a:schemeClr>
                  </a:solidFill>
                  <a:prstDash val="solid"/>
                </a:ln>
                <a:solidFill>
                  <a:srgbClr val="002060"/>
                </a:solidFill>
                <a:effectLst>
                  <a:outerShdw blurRad="41275" dist="20320" dir="1800000" algn="tl" rotWithShape="0">
                    <a:srgbClr val="000000">
                      <a:alpha val="40000"/>
                    </a:srgbClr>
                  </a:outerShdw>
                </a:effectLst>
                <a:uLnTx/>
                <a:uFillTx/>
                <a:latin typeface="Times New Roman"/>
                <a:ea typeface="+mn-ea"/>
                <a:cs typeface="+mn-cs"/>
              </a:rPr>
              <a:t>διάρκειας</a:t>
            </a:r>
            <a:r>
              <a:rPr kumimoji="0" lang="el-GR" sz="2400" i="0" u="none" strike="noStrike" kern="0" normalizeH="0" baseline="0" noProof="0" dirty="0" smtClean="0">
                <a:ln w="12700">
                  <a:solidFill>
                    <a:schemeClr val="tx1">
                      <a:lumMod val="95000"/>
                      <a:lumOff val="5000"/>
                    </a:schemeClr>
                  </a:solidFill>
                  <a:prstDash val="solid"/>
                </a:ln>
                <a:solidFill>
                  <a:srgbClr val="002060"/>
                </a:solidFill>
                <a:effectLst>
                  <a:outerShdw blurRad="41275" dist="20320" dir="1800000" algn="tl" rotWithShape="0">
                    <a:srgbClr val="000000">
                      <a:alpha val="40000"/>
                    </a:srgbClr>
                  </a:outerShdw>
                </a:effectLst>
                <a:uLnTx/>
                <a:uFillTx/>
                <a:latin typeface="Times New Roman"/>
                <a:ea typeface="+mn-ea"/>
                <a:cs typeface="+mn-cs"/>
              </a:rPr>
              <a:t>.</a:t>
            </a:r>
          </a:p>
        </p:txBody>
      </p:sp>
      <p:sp>
        <p:nvSpPr>
          <p:cNvPr id="11" name="Ορθογώνιο 10"/>
          <p:cNvSpPr/>
          <p:nvPr/>
        </p:nvSpPr>
        <p:spPr>
          <a:xfrm>
            <a:off x="0" y="2983832"/>
            <a:ext cx="1557906" cy="3792418"/>
          </a:xfrm>
          <a:prstGeom prst="rect">
            <a:avLst/>
          </a:prstGeom>
          <a:blipFill dpi="0" rotWithShape="1">
            <a:blip r:embed="rId4" cstate="print">
              <a:alphaModFix amt="8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l-GR">
              <a:solidFill>
                <a:prstClr val="white"/>
              </a:solidFill>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293768" y="5914541"/>
            <a:ext cx="850232" cy="9434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509369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 name="Ορθογώνιο 3"/>
          <p:cNvSpPr/>
          <p:nvPr/>
        </p:nvSpPr>
        <p:spPr>
          <a:xfrm>
            <a:off x="0" y="304800"/>
            <a:ext cx="9139486" cy="6521824"/>
          </a:xfrm>
          <a:prstGeom prst="rect">
            <a:avLst/>
          </a:prstGeom>
          <a:blipFill dpi="0" rotWithShape="1">
            <a:blip r:embed="rId4" cstate="print"/>
            <a:srcRect/>
            <a:stretch>
              <a:fillRect/>
            </a:stretch>
          </a:blipFill>
          <a:ln w="19050" cap="flat" cmpd="sng" algn="ctr">
            <a:noFill/>
            <a:prstDash val="solid"/>
          </a:ln>
          <a:effectLst/>
        </p:spPr>
        <p:txBody>
          <a:bodyPr rtlCol="0" anchor="ctr"/>
          <a:lstStyle/>
          <a:p>
            <a:pPr algn="ctr">
              <a:defRPr/>
            </a:pPr>
            <a:endParaRPr lang="el-GR" sz="1600" kern="0">
              <a:solidFill>
                <a:prstClr val="white"/>
              </a:solidFill>
              <a:latin typeface="Corbel"/>
            </a:endParaRPr>
          </a:p>
        </p:txBody>
      </p:sp>
      <p:pic>
        <p:nvPicPr>
          <p:cNvPr id="5" name="Picture 2" descr="http://www.climateactionproject.com/images/orthomovie_20040703.gif"/>
          <p:cNvPicPr>
            <a:picLocks noChangeAspect="1" noChangeArrowheads="1" noCrop="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030415" y="1600200"/>
            <a:ext cx="1981200" cy="17526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Ορθογώνιο 1"/>
          <p:cNvSpPr/>
          <p:nvPr/>
        </p:nvSpPr>
        <p:spPr>
          <a:xfrm>
            <a:off x="0" y="134003"/>
            <a:ext cx="8763000" cy="6863417"/>
          </a:xfrm>
          <a:prstGeom prst="rect">
            <a:avLst/>
          </a:prstGeom>
          <a:blipFill dpi="0" rotWithShape="1">
            <a:blip r:embed="rId6" cstate="print">
              <a:alphaModFix amt="20000"/>
            </a:blip>
            <a:srcRect/>
            <a:tile tx="0" ty="0" sx="100000" sy="100000" flip="none" algn="tl"/>
          </a:blipFill>
        </p:spPr>
        <p:txBody>
          <a:bodyPr wrap="square">
            <a:spAutoFit/>
          </a:bodyPr>
          <a:lstStyle/>
          <a:p>
            <a:r>
              <a:rPr lang="el-GR" sz="2000" b="1" u="sng" dirty="0" smtClean="0">
                <a:solidFill>
                  <a:srgbClr val="C00000"/>
                </a:solidFill>
                <a:latin typeface="Comic Sans MS" pitchFamily="66" charset="0"/>
              </a:rPr>
              <a:t>Παλαιότερες </a:t>
            </a:r>
            <a:r>
              <a:rPr lang="el-GR" sz="2000" b="1" u="sng" dirty="0">
                <a:solidFill>
                  <a:srgbClr val="C00000"/>
                </a:solidFill>
                <a:latin typeface="Comic Sans MS" pitchFamily="66" charset="0"/>
              </a:rPr>
              <a:t>απόψεις για την περιοδικότητα:</a:t>
            </a:r>
            <a:r>
              <a:rPr lang="el-GR" sz="2000" b="1" dirty="0">
                <a:solidFill>
                  <a:srgbClr val="C00000"/>
                </a:solidFill>
                <a:latin typeface="Comic Sans MS" pitchFamily="66" charset="0"/>
              </a:rPr>
              <a:t> </a:t>
            </a:r>
          </a:p>
          <a:p>
            <a:endParaRPr lang="el-GR" sz="2000" dirty="0">
              <a:solidFill>
                <a:srgbClr val="C00000"/>
              </a:solidFill>
              <a:latin typeface="Comic Sans MS" pitchFamily="66" charset="0"/>
            </a:endParaRPr>
          </a:p>
          <a:p>
            <a:r>
              <a:rPr lang="el-GR" sz="2000" dirty="0">
                <a:latin typeface="Comic Sans MS" pitchFamily="66" charset="0"/>
              </a:rPr>
              <a:t>Μέχρι πριν μερικές 10ετίες δεχόμασταν </a:t>
            </a:r>
            <a:r>
              <a:rPr lang="el-GR" sz="2000" dirty="0" smtClean="0">
                <a:latin typeface="Comic Sans MS" pitchFamily="66" charset="0"/>
              </a:rPr>
              <a:t>4 </a:t>
            </a:r>
            <a:r>
              <a:rPr lang="el-GR" sz="2000" dirty="0">
                <a:latin typeface="Comic Sans MS" pitchFamily="66" charset="0"/>
              </a:rPr>
              <a:t>παγετώδεις περιόδους, κατά τα τελευταία 2.000.000 έτη περίπου (Τεταρτογενές) και </a:t>
            </a:r>
            <a:r>
              <a:rPr lang="el-GR" sz="2000" dirty="0" smtClean="0">
                <a:latin typeface="Comic Sans MS" pitchFamily="66" charset="0"/>
              </a:rPr>
              <a:t>4 </a:t>
            </a:r>
            <a:r>
              <a:rPr lang="el-GR" sz="2000" dirty="0" err="1">
                <a:latin typeface="Comic Sans MS" pitchFamily="66" charset="0"/>
              </a:rPr>
              <a:t>μεσοπαγετώδεις</a:t>
            </a:r>
            <a:r>
              <a:rPr lang="el-GR" sz="2000" dirty="0">
                <a:latin typeface="Comic Sans MS" pitchFamily="66" charset="0"/>
              </a:rPr>
              <a:t> περιόδους.</a:t>
            </a:r>
            <a:r>
              <a:rPr lang="el-GR" sz="2000" b="1" u="sng" dirty="0">
                <a:latin typeface="Comic Sans MS" pitchFamily="66" charset="0"/>
              </a:rPr>
              <a:t> </a:t>
            </a:r>
            <a:endParaRPr lang="el-GR" sz="2000" b="1" u="sng" dirty="0" smtClean="0">
              <a:latin typeface="Comic Sans MS" pitchFamily="66" charset="0"/>
            </a:endParaRPr>
          </a:p>
          <a:p>
            <a:endParaRPr lang="el-GR" sz="2000" b="1" u="sng" dirty="0" smtClean="0">
              <a:latin typeface="Comic Sans MS" pitchFamily="66" charset="0"/>
            </a:endParaRPr>
          </a:p>
          <a:p>
            <a:endParaRPr lang="el-GR" sz="2000" b="1" u="sng" dirty="0">
              <a:latin typeface="Comic Sans MS" pitchFamily="66" charset="0"/>
            </a:endParaRPr>
          </a:p>
          <a:p>
            <a:endParaRPr lang="el-GR" sz="2000" dirty="0">
              <a:latin typeface="Comic Sans MS" pitchFamily="66" charset="0"/>
            </a:endParaRPr>
          </a:p>
          <a:p>
            <a:r>
              <a:rPr lang="el-GR" sz="2000" b="1" u="sng" dirty="0">
                <a:solidFill>
                  <a:srgbClr val="C00000"/>
                </a:solidFill>
                <a:latin typeface="Comic Sans MS" pitchFamily="66" charset="0"/>
              </a:rPr>
              <a:t>Σήμερα έχει διαπιστωθεί </a:t>
            </a:r>
            <a:r>
              <a:rPr lang="el-GR" sz="2000" b="1" dirty="0">
                <a:latin typeface="Comic Sans MS" pitchFamily="66" charset="0"/>
              </a:rPr>
              <a:t>ότι πέραν αυτών υπήρξαν και άλλες περίοδοι κλιματικών αλλαγών, όπως: </a:t>
            </a:r>
            <a:endParaRPr lang="el-GR" sz="2000" b="1" dirty="0" smtClean="0">
              <a:latin typeface="Comic Sans MS" pitchFamily="66" charset="0"/>
            </a:endParaRPr>
          </a:p>
          <a:p>
            <a:endParaRPr lang="el-GR" sz="2000" b="1" dirty="0">
              <a:latin typeface="Comic Sans MS" pitchFamily="66" charset="0"/>
            </a:endParaRPr>
          </a:p>
          <a:p>
            <a:pPr marL="285750" indent="-285750">
              <a:buClr>
                <a:srgbClr val="C00000"/>
              </a:buClr>
              <a:buFont typeface="Wingdings" pitchFamily="2" charset="2"/>
              <a:buChar char="ü"/>
            </a:pPr>
            <a:r>
              <a:rPr lang="el-GR" sz="2000" b="1" dirty="0">
                <a:latin typeface="Comic Sans MS" pitchFamily="66" charset="0"/>
              </a:rPr>
              <a:t>Κύκλοι των 400.000 ετών , των 100.000 ετών και των 10.000 ετών </a:t>
            </a:r>
          </a:p>
          <a:p>
            <a:pPr marL="285750" indent="-285750">
              <a:buClr>
                <a:srgbClr val="C00000"/>
              </a:buClr>
              <a:buFont typeface="Wingdings" pitchFamily="2" charset="2"/>
              <a:buChar char="ü"/>
            </a:pPr>
            <a:endParaRPr lang="el-GR" sz="2000" b="1" dirty="0" smtClean="0">
              <a:latin typeface="Comic Sans MS" pitchFamily="66" charset="0"/>
            </a:endParaRPr>
          </a:p>
          <a:p>
            <a:pPr marL="285750" indent="-285750">
              <a:buClr>
                <a:srgbClr val="C00000"/>
              </a:buClr>
              <a:buFont typeface="Wingdings" pitchFamily="2" charset="2"/>
              <a:buChar char="ü"/>
            </a:pPr>
            <a:r>
              <a:rPr lang="el-GR" sz="2000" b="1" dirty="0" smtClean="0">
                <a:latin typeface="Comic Sans MS" pitchFamily="66" charset="0"/>
              </a:rPr>
              <a:t>Μικρότερες </a:t>
            </a:r>
            <a:r>
              <a:rPr lang="el-GR" sz="2000" b="1" dirty="0">
                <a:latin typeface="Comic Sans MS" pitchFamily="66" charset="0"/>
              </a:rPr>
              <a:t>περίοδοι, των 500 ετών και </a:t>
            </a:r>
          </a:p>
          <a:p>
            <a:pPr marL="285750" indent="-285750">
              <a:buClr>
                <a:srgbClr val="C00000"/>
              </a:buClr>
              <a:buFont typeface="Wingdings" pitchFamily="2" charset="2"/>
              <a:buChar char="ü"/>
            </a:pPr>
            <a:endParaRPr lang="el-GR" sz="2000" b="1" dirty="0" smtClean="0">
              <a:latin typeface="Comic Sans MS" pitchFamily="66" charset="0"/>
            </a:endParaRPr>
          </a:p>
          <a:p>
            <a:pPr marL="285750" indent="-285750">
              <a:buClr>
                <a:srgbClr val="C00000"/>
              </a:buClr>
              <a:buFont typeface="Wingdings" pitchFamily="2" charset="2"/>
              <a:buChar char="ü"/>
            </a:pPr>
            <a:r>
              <a:rPr lang="el-GR" sz="2000" b="1" dirty="0" smtClean="0">
                <a:latin typeface="Comic Sans MS" pitchFamily="66" charset="0"/>
              </a:rPr>
              <a:t>Περίοδοι </a:t>
            </a:r>
            <a:r>
              <a:rPr lang="el-GR" sz="2000" b="1" dirty="0">
                <a:latin typeface="Comic Sans MS" pitchFamily="66" charset="0"/>
              </a:rPr>
              <a:t>100-150 ετών (</a:t>
            </a:r>
            <a:r>
              <a:rPr lang="el-GR" sz="2000" b="1" dirty="0" err="1">
                <a:latin typeface="Comic Sans MS" pitchFamily="66" charset="0"/>
              </a:rPr>
              <a:t>ψευδοκύκλοι</a:t>
            </a:r>
            <a:r>
              <a:rPr lang="el-GR" sz="2000" b="1" dirty="0">
                <a:latin typeface="Comic Sans MS" pitchFamily="66" charset="0"/>
              </a:rPr>
              <a:t>) </a:t>
            </a:r>
          </a:p>
          <a:p>
            <a:endParaRPr lang="el-GR" sz="2000" b="1" dirty="0" smtClean="0">
              <a:latin typeface="Comic Sans MS" pitchFamily="66" charset="0"/>
            </a:endParaRPr>
          </a:p>
          <a:p>
            <a:r>
              <a:rPr lang="el-GR" sz="2000" b="1" dirty="0" smtClean="0">
                <a:latin typeface="Comic Sans MS" pitchFamily="66" charset="0"/>
              </a:rPr>
              <a:t>Η </a:t>
            </a:r>
            <a:r>
              <a:rPr lang="el-GR" sz="2000" b="1" dirty="0">
                <a:latin typeface="Comic Sans MS" pitchFamily="66" charset="0"/>
              </a:rPr>
              <a:t>απότομη αλλαγή του κλίματος μπορεί να εμφανιστεί μέσα σε δεκαετίες ή σε αιώνες. </a:t>
            </a:r>
          </a:p>
          <a:p>
            <a:r>
              <a:rPr lang="el-GR" sz="2000" b="1" dirty="0">
                <a:latin typeface="Comic Sans MS" pitchFamily="66" charset="0"/>
              </a:rPr>
              <a:t>Και τα δύο είναι απότομα γεγονότα, επειδή είναι γρήγορα σχετικά με την αιτία. </a:t>
            </a:r>
          </a:p>
        </p:txBody>
      </p:sp>
    </p:spTree>
    <p:extLst>
      <p:ext uri="{BB962C8B-B14F-4D97-AF65-F5344CB8AC3E}">
        <p14:creationId xmlns:p14="http://schemas.microsoft.com/office/powerpoint/2010/main" xmlns="" val="3242050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90113" name="Rectangle 1"/>
          <p:cNvSpPr>
            <a:spLocks noChangeArrowheads="1"/>
          </p:cNvSpPr>
          <p:nvPr/>
        </p:nvSpPr>
        <p:spPr bwMode="auto">
          <a:xfrm>
            <a:off x="-368117" y="424340"/>
            <a:ext cx="7933957" cy="6433661"/>
          </a:xfrm>
          <a:prstGeom prst="verticalScroll">
            <a:avLst/>
          </a:prstGeom>
          <a:blipFill dpi="0" rotWithShape="1">
            <a:blip r:embed="rId4" cstate="print">
              <a:alphaModFix amt="66000"/>
            </a:blip>
            <a:srcRect/>
            <a:tile tx="0" ty="0" sx="100000" sy="100000" flip="none" algn="tl"/>
          </a:blipFill>
          <a:ln w="9525">
            <a:solidFill>
              <a:schemeClr val="bg2">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just" defTabSz="914400" rtl="0" eaLnBrk="1" fontAlgn="base" latinLnBrk="0" hangingPunct="1">
              <a:lnSpc>
                <a:spcPct val="100000"/>
              </a:lnSpc>
              <a:spcBef>
                <a:spcPct val="0"/>
              </a:spcBef>
              <a:spcAft>
                <a:spcPct val="0"/>
              </a:spcAft>
              <a:buClrTx/>
              <a:buSzTx/>
              <a:buFont typeface="Wingdings" pitchFamily="2" charset="2"/>
              <a:buChar char="Ø"/>
              <a:tabLst/>
            </a:pPr>
            <a:r>
              <a:rPr kumimoji="0" lang="el-GR"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η επιστήμη είναι μια διαδικασία με την επιστημονική κοινότητα θέτει σε αμφιβολία ως προς τα μέχρι τώρα αποτελέσματα </a:t>
            </a:r>
          </a:p>
          <a:p>
            <a:pPr marL="342900" marR="0" lvl="0" indent="-342900" algn="just" defTabSz="914400" rtl="0" eaLnBrk="1" fontAlgn="base" latinLnBrk="0" hangingPunct="1">
              <a:lnSpc>
                <a:spcPct val="100000"/>
              </a:lnSpc>
              <a:spcBef>
                <a:spcPct val="0"/>
              </a:spcBef>
              <a:spcAft>
                <a:spcPct val="0"/>
              </a:spcAft>
              <a:buClrTx/>
              <a:buSzTx/>
              <a:buFont typeface="Wingdings" pitchFamily="2" charset="2"/>
              <a:buChar char="Ø"/>
              <a:tabLst/>
            </a:pPr>
            <a:endParaRPr lang="el-GR" sz="2400" dirty="0" smtClean="0">
              <a:latin typeface="Arial" pitchFamily="34" charset="0"/>
              <a:cs typeface="Arial" pitchFamily="34" charset="0"/>
            </a:endParaRPr>
          </a:p>
          <a:p>
            <a:pPr marL="342900" marR="0" lvl="0" indent="-342900" algn="just" defTabSz="914400" rtl="0" eaLnBrk="1" fontAlgn="base" latinLnBrk="0" hangingPunct="1">
              <a:lnSpc>
                <a:spcPct val="100000"/>
              </a:lnSpc>
              <a:spcBef>
                <a:spcPct val="0"/>
              </a:spcBef>
              <a:spcAft>
                <a:spcPct val="0"/>
              </a:spcAft>
              <a:buClrTx/>
              <a:buSzTx/>
              <a:buFont typeface="Wingdings" pitchFamily="2" charset="2"/>
              <a:buChar char="Ø"/>
              <a:tabLst/>
            </a:pPr>
            <a:r>
              <a:rPr kumimoji="0" lang="el-GR"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πρέπει να αμφισβητούνται</a:t>
            </a:r>
            <a:r>
              <a:rPr kumimoji="0" lang="el-GR" sz="24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r>
              <a:rPr kumimoji="0" lang="el-GR"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στοιχεία με δικαιολογημένο και εμπεριστατωμένο τρόπο</a:t>
            </a:r>
            <a:endParaRPr kumimoji="0" lang="el-GR" sz="2400" b="0" i="0" u="none" strike="noStrike" cap="none" normalizeH="0" baseline="0" dirty="0" smtClean="0">
              <a:ln>
                <a:noFill/>
              </a:ln>
              <a:solidFill>
                <a:schemeClr val="tx1"/>
              </a:solidFill>
              <a:effectLst/>
              <a:latin typeface="Arial" pitchFamily="34" charset="0"/>
              <a:cs typeface="Arial"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el-GR"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να διατυπώνονται τις υποθέσεις τους με αυστηρότητα και ακρίβεια</a:t>
            </a:r>
          </a:p>
          <a:p>
            <a:pPr marL="342900" marR="0" lvl="0" indent="-342900" algn="just" defTabSz="914400" rtl="0" eaLnBrk="0" fontAlgn="base" latinLnBrk="0" hangingPunct="0">
              <a:lnSpc>
                <a:spcPct val="100000"/>
              </a:lnSpc>
              <a:spcBef>
                <a:spcPct val="0"/>
              </a:spcBef>
              <a:spcAft>
                <a:spcPct val="0"/>
              </a:spcAft>
              <a:buClrTx/>
              <a:buSzTx/>
              <a:buFont typeface="Wingdings" pitchFamily="2" charset="2"/>
              <a:buChar char="Ø"/>
              <a:tabLst/>
            </a:pPr>
            <a:endParaRPr kumimoji="0" lang="el-GR" sz="2400" b="0" i="0" u="none" strike="noStrike" cap="none" normalizeH="0" baseline="0" dirty="0" smtClean="0">
              <a:ln>
                <a:noFill/>
              </a:ln>
              <a:solidFill>
                <a:schemeClr val="tx1"/>
              </a:solidFill>
              <a:effectLst/>
              <a:latin typeface="Arial" pitchFamily="34" charset="0"/>
              <a:cs typeface="Arial"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el-GR"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να κρίνουν το σχεδιασμό του πειράματος και του σχεδίου έρευνας ώστε να αποκλειστούν μεταβλητές που ίσως δεν έχουν ληφθεί υπόψη, όμως πιθανόν να είναι μεγίστης σημασίας για την εξήγηση του φαινομένου.</a:t>
            </a:r>
            <a:endParaRPr kumimoji="0" lang="el-GR"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2 - Ορθογώνιο"/>
          <p:cNvSpPr/>
          <p:nvPr/>
        </p:nvSpPr>
        <p:spPr>
          <a:xfrm>
            <a:off x="2189396" y="442270"/>
            <a:ext cx="2818929" cy="584775"/>
          </a:xfrm>
          <a:prstGeom prst="rect">
            <a:avLst/>
          </a:prstGeom>
        </p:spPr>
        <p:txBody>
          <a:bodyPr wrap="square">
            <a:spAutoFit/>
          </a:bodyPr>
          <a:lstStyle/>
          <a:p>
            <a:r>
              <a:rPr lang="el-GR" sz="3200" b="1" dirty="0">
                <a:solidFill>
                  <a:srgbClr val="CCECFF"/>
                </a:solidFill>
                <a:effectLst>
                  <a:glow rad="63500">
                    <a:srgbClr val="009DD9">
                      <a:satMod val="175000"/>
                      <a:alpha val="40000"/>
                    </a:srgbClr>
                  </a:glow>
                  <a:outerShdw blurRad="38100" dist="38100" dir="2700000" algn="tl">
                    <a:srgbClr val="000000"/>
                  </a:outerShdw>
                </a:effectLst>
                <a:latin typeface="Calibri"/>
                <a:ea typeface="+mj-ea"/>
                <a:cs typeface="+mj-cs"/>
              </a:rPr>
              <a:t>Συμπεράσματα</a:t>
            </a:r>
          </a:p>
        </p:txBody>
      </p:sp>
      <p:sp>
        <p:nvSpPr>
          <p:cNvPr id="4" name="Ορθογώνιο 3"/>
          <p:cNvSpPr/>
          <p:nvPr/>
        </p:nvSpPr>
        <p:spPr>
          <a:xfrm>
            <a:off x="7010400" y="2497018"/>
            <a:ext cx="2091306" cy="4267200"/>
          </a:xfrm>
          <a:prstGeom prst="rect">
            <a:avLst/>
          </a:prstGeom>
          <a:blipFill dpi="0" rotWithShape="1">
            <a:blip r:embed="rId5" cstate="print">
              <a:alphaModFix amt="8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l-GR">
              <a:solidFill>
                <a:prstClr val="white"/>
              </a:solidFill>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Μείον 7"/>
          <p:cNvSpPr/>
          <p:nvPr/>
        </p:nvSpPr>
        <p:spPr>
          <a:xfrm>
            <a:off x="-323849" y="274644"/>
            <a:ext cx="9720263" cy="509587"/>
          </a:xfrm>
          <a:prstGeom prst="mathMinus">
            <a:avLst>
              <a:gd name="adj1" fmla="val 1240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5" name="Ορθογώνιο 4"/>
          <p:cNvSpPr/>
          <p:nvPr/>
        </p:nvSpPr>
        <p:spPr>
          <a:xfrm>
            <a:off x="228600" y="2"/>
            <a:ext cx="7380287" cy="584775"/>
          </a:xfrm>
          <a:prstGeom prst="rect">
            <a:avLst/>
          </a:prstGeom>
        </p:spPr>
        <p:txBody>
          <a:bodyPr wrap="square">
            <a:spAutoFit/>
          </a:bodyPr>
          <a:lstStyle/>
          <a:p>
            <a:pPr fontAlgn="auto">
              <a:spcBef>
                <a:spcPts val="0"/>
              </a:spcBef>
              <a:spcAft>
                <a:spcPts val="0"/>
              </a:spcAft>
              <a:defRPr/>
            </a:pPr>
            <a:r>
              <a:rPr lang="el-GR" sz="3200" b="1" dirty="0">
                <a:solidFill>
                  <a:srgbClr val="CCECFF"/>
                </a:solidFill>
                <a:effectLst>
                  <a:glow rad="63500">
                    <a:srgbClr val="009DD9">
                      <a:satMod val="175000"/>
                      <a:alpha val="40000"/>
                    </a:srgbClr>
                  </a:glow>
                  <a:outerShdw blurRad="38100" dist="38100" dir="2700000" algn="tl">
                    <a:srgbClr val="000000"/>
                  </a:outerShdw>
                </a:effectLst>
                <a:latin typeface="Calibri"/>
                <a:ea typeface="+mj-ea"/>
                <a:cs typeface="+mj-cs"/>
              </a:rPr>
              <a:t>Δόμηση μοντέλου διδασκαλίας</a:t>
            </a:r>
          </a:p>
        </p:txBody>
      </p:sp>
      <p:graphicFrame>
        <p:nvGraphicFramePr>
          <p:cNvPr id="3" name="Πίνακας 2"/>
          <p:cNvGraphicFramePr>
            <a:graphicFrameLocks noGrp="1"/>
          </p:cNvGraphicFramePr>
          <p:nvPr>
            <p:extLst>
              <p:ext uri="{D42A27DB-BD31-4B8C-83A1-F6EECF244321}">
                <p14:modId xmlns:p14="http://schemas.microsoft.com/office/powerpoint/2010/main" xmlns="" val="3389734399"/>
              </p:ext>
            </p:extLst>
          </p:nvPr>
        </p:nvGraphicFramePr>
        <p:xfrm>
          <a:off x="1" y="465141"/>
          <a:ext cx="9144001" cy="6717692"/>
        </p:xfrm>
        <a:graphic>
          <a:graphicData uri="http://schemas.openxmlformats.org/drawingml/2006/table">
            <a:tbl>
              <a:tblPr firstRow="1" bandRow="1">
                <a:tableStyleId>{16D9F66E-5EB9-4882-86FB-DCBF35E3C3E4}</a:tableStyleId>
              </a:tblPr>
              <a:tblGrid>
                <a:gridCol w="1991222"/>
                <a:gridCol w="3584199"/>
                <a:gridCol w="1422817"/>
                <a:gridCol w="2145763"/>
              </a:tblGrid>
              <a:tr h="309477">
                <a:tc>
                  <a:txBody>
                    <a:bodyPr/>
                    <a:lstStyle/>
                    <a:p>
                      <a:pPr algn="ctr"/>
                      <a:r>
                        <a:rPr lang="el-GR" sz="1400" kern="1200" dirty="0" smtClean="0">
                          <a:effectLst>
                            <a:outerShdw blurRad="38100" dist="38100" dir="2700000" algn="tl">
                              <a:srgbClr val="000000">
                                <a:alpha val="43137"/>
                              </a:srgbClr>
                            </a:outerShdw>
                          </a:effectLst>
                        </a:rPr>
                        <a:t>Στάδιο</a:t>
                      </a:r>
                      <a:endParaRPr lang="el-GR" sz="1400" b="1" i="1" kern="1200" dirty="0">
                        <a:solidFill>
                          <a:schemeClr val="dk1"/>
                        </a:solidFill>
                        <a:effectLst>
                          <a:outerShdw blurRad="38100" dist="38100" dir="2700000" algn="tl">
                            <a:srgbClr val="000000">
                              <a:alpha val="43137"/>
                            </a:srgbClr>
                          </a:outerShdw>
                        </a:effectLst>
                        <a:latin typeface="Times New Roman" pitchFamily="18" charset="0"/>
                        <a:ea typeface="+mn-ea"/>
                        <a:cs typeface="Times New Roman" pitchFamily="18" charset="0"/>
                      </a:endParaRPr>
                    </a:p>
                  </a:txBody>
                  <a:tcPr>
                    <a:blipFill>
                      <a:blip r:embed="rId2"/>
                      <a:tile tx="0" ty="0" sx="100000" sy="100000" flip="none" algn="tl"/>
                    </a:blipFill>
                  </a:tcPr>
                </a:tc>
                <a:tc>
                  <a:txBody>
                    <a:bodyPr/>
                    <a:lstStyle/>
                    <a:p>
                      <a:pPr algn="ctr"/>
                      <a:r>
                        <a:rPr lang="el-GR" sz="1400" kern="1200" dirty="0" smtClean="0">
                          <a:effectLst>
                            <a:outerShdw blurRad="38100" dist="38100" dir="2700000" algn="tl">
                              <a:srgbClr val="000000">
                                <a:alpha val="43137"/>
                              </a:srgbClr>
                            </a:outerShdw>
                          </a:effectLst>
                        </a:rPr>
                        <a:t>Τεχνική</a:t>
                      </a:r>
                      <a:endParaRPr lang="el-GR" sz="1400" b="1" i="1" kern="1200" dirty="0">
                        <a:solidFill>
                          <a:schemeClr val="dk1"/>
                        </a:solidFill>
                        <a:effectLst>
                          <a:outerShdw blurRad="38100" dist="38100" dir="2700000" algn="tl">
                            <a:srgbClr val="000000">
                              <a:alpha val="43137"/>
                            </a:srgbClr>
                          </a:outerShdw>
                        </a:effectLst>
                        <a:latin typeface="Times New Roman" pitchFamily="18" charset="0"/>
                        <a:ea typeface="+mn-ea"/>
                        <a:cs typeface="Times New Roman" pitchFamily="18" charset="0"/>
                      </a:endParaRPr>
                    </a:p>
                  </a:txBody>
                  <a:tcPr>
                    <a:blipFill>
                      <a:blip r:embed="rId2"/>
                      <a:tile tx="0" ty="0" sx="100000" sy="100000" flip="none" algn="tl"/>
                    </a:blipFill>
                  </a:tcPr>
                </a:tc>
                <a:tc>
                  <a:txBody>
                    <a:bodyPr/>
                    <a:lstStyle/>
                    <a:p>
                      <a:pPr algn="ctr"/>
                      <a:r>
                        <a:rPr lang="el-GR" sz="1400" kern="1200" dirty="0" smtClean="0">
                          <a:effectLst>
                            <a:outerShdw blurRad="38100" dist="38100" dir="2700000" algn="tl">
                              <a:srgbClr val="000000">
                                <a:alpha val="43137"/>
                              </a:srgbClr>
                            </a:outerShdw>
                          </a:effectLst>
                        </a:rPr>
                        <a:t>Μέσο</a:t>
                      </a:r>
                      <a:endParaRPr lang="el-GR" sz="1400" b="1" i="1" kern="1200" dirty="0">
                        <a:solidFill>
                          <a:schemeClr val="dk1"/>
                        </a:solidFill>
                        <a:effectLst>
                          <a:outerShdw blurRad="38100" dist="38100" dir="2700000" algn="tl">
                            <a:srgbClr val="000000">
                              <a:alpha val="43137"/>
                            </a:srgbClr>
                          </a:outerShdw>
                        </a:effectLst>
                        <a:latin typeface="Times New Roman" pitchFamily="18" charset="0"/>
                        <a:ea typeface="+mn-ea"/>
                        <a:cs typeface="Times New Roman" pitchFamily="18" charset="0"/>
                      </a:endParaRPr>
                    </a:p>
                  </a:txBody>
                  <a:tcPr>
                    <a:blipFill>
                      <a:blip r:embed="rId2"/>
                      <a:tile tx="0" ty="0" sx="100000" sy="100000" flip="none" algn="tl"/>
                    </a:blipFill>
                  </a:tcPr>
                </a:tc>
                <a:tc>
                  <a:txBody>
                    <a:bodyPr/>
                    <a:lstStyle/>
                    <a:p>
                      <a:pPr algn="ctr"/>
                      <a:r>
                        <a:rPr lang="el-GR" sz="1400" kern="1200" dirty="0" smtClean="0">
                          <a:effectLst>
                            <a:outerShdw blurRad="38100" dist="38100" dir="2700000" algn="tl">
                              <a:srgbClr val="000000">
                                <a:alpha val="43137"/>
                              </a:srgbClr>
                            </a:outerShdw>
                          </a:effectLst>
                        </a:rPr>
                        <a:t>Αιτιολόγηση</a:t>
                      </a:r>
                      <a:endParaRPr lang="el-GR" sz="1400" b="1" i="1" kern="1200" dirty="0">
                        <a:solidFill>
                          <a:schemeClr val="bg1"/>
                        </a:solidFill>
                        <a:effectLst>
                          <a:outerShdw blurRad="38100" dist="38100" dir="2700000" algn="tl">
                            <a:srgbClr val="000000">
                              <a:alpha val="43137"/>
                            </a:srgbClr>
                          </a:outerShdw>
                        </a:effectLst>
                        <a:latin typeface="Times New Roman" pitchFamily="18" charset="0"/>
                        <a:ea typeface="+mn-ea"/>
                        <a:cs typeface="Times New Roman" pitchFamily="18" charset="0"/>
                      </a:endParaRPr>
                    </a:p>
                  </a:txBody>
                  <a:tcPr>
                    <a:blipFill>
                      <a:blip r:embed="rId2"/>
                      <a:tile tx="0" ty="0" sx="100000" sy="100000" flip="none" algn="tl"/>
                    </a:blipFill>
                  </a:tcPr>
                </a:tc>
              </a:tr>
              <a:tr h="11760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400" dirty="0" smtClean="0">
                          <a:effectLst>
                            <a:outerShdw blurRad="38100" dist="38100" dir="2700000" algn="tl">
                              <a:srgbClr val="000000">
                                <a:alpha val="43137"/>
                              </a:srgbClr>
                            </a:outerShdw>
                          </a:effectLst>
                        </a:rPr>
                        <a:t>Αντιμετώπιση του προβλήματος</a:t>
                      </a:r>
                      <a:endParaRPr lang="el-GR" sz="1400" b="0" i="1" dirty="0" smtClean="0">
                        <a:effectLst>
                          <a:outerShdw blurRad="38100" dist="38100" dir="2700000" algn="tl">
                            <a:srgbClr val="000000">
                              <a:alpha val="43137"/>
                            </a:srgbClr>
                          </a:outerShdw>
                        </a:effectLst>
                        <a:latin typeface="Times New Roman" pitchFamily="18" charset="0"/>
                        <a:cs typeface="Times New Roman" pitchFamily="18" charset="0"/>
                      </a:endParaRPr>
                    </a:p>
                  </a:txBody>
                  <a:tcPr anchor="ctr"/>
                </a:tc>
                <a:tc>
                  <a:txBody>
                    <a:bodyPr/>
                    <a:lstStyle/>
                    <a:p>
                      <a:pPr algn="ctr"/>
                      <a:r>
                        <a:rPr kumimoji="0" lang="el-GR" sz="1400" u="sng" strike="noStrike" kern="1200" cap="none" spc="0" normalizeH="0" baseline="0" dirty="0" smtClean="0">
                          <a:ln>
                            <a:noFill/>
                          </a:ln>
                          <a:effectLst>
                            <a:outerShdw blurRad="38100" dist="38100" dir="2700000" algn="tl">
                              <a:srgbClr val="000000">
                                <a:alpha val="43137"/>
                              </a:srgbClr>
                            </a:outerShdw>
                          </a:effectLst>
                          <a:uLnTx/>
                          <a:uFillTx/>
                        </a:rPr>
                        <a:t>Ερωτήσεις – Απαντήσεις</a:t>
                      </a:r>
                    </a:p>
                    <a:p>
                      <a:pPr algn="ctr"/>
                      <a:r>
                        <a:rPr kumimoji="0" lang="el-GR" sz="1400" u="none" strike="noStrike" kern="1200" cap="none" spc="0" normalizeH="0" baseline="0" dirty="0" smtClean="0">
                          <a:ln>
                            <a:noFill/>
                          </a:ln>
                          <a:effectLst>
                            <a:outerShdw blurRad="38100" dist="38100" dir="2700000" algn="tl">
                              <a:srgbClr val="000000">
                                <a:alpha val="43137"/>
                              </a:srgbClr>
                            </a:outerShdw>
                          </a:effectLst>
                          <a:uLnTx/>
                          <a:uFillTx/>
                        </a:rPr>
                        <a:t>“Πως επιτυγχάνεται θερμική άνεση στο σπίτι σας σήμερα;”</a:t>
                      </a:r>
                      <a:endParaRPr kumimoji="0" lang="en-US" sz="1400" u="none" strike="noStrike" kern="1200" cap="none" spc="0" normalizeH="0" baseline="0" dirty="0" smtClean="0">
                        <a:ln>
                          <a:noFill/>
                        </a:ln>
                        <a:effectLst>
                          <a:outerShdw blurRad="38100" dist="38100" dir="2700000" algn="tl">
                            <a:srgbClr val="000000">
                              <a:alpha val="43137"/>
                            </a:srgbClr>
                          </a:outerShdw>
                        </a:effectLst>
                        <a:uLnTx/>
                        <a:uFillTx/>
                      </a:endParaRPr>
                    </a:p>
                    <a:p>
                      <a:pPr algn="ctr"/>
                      <a:r>
                        <a:rPr kumimoji="0" lang="en-US" sz="1400" u="none" strike="noStrike" kern="1200" cap="none" spc="0" normalizeH="0" baseline="0" dirty="0" smtClean="0">
                          <a:ln>
                            <a:noFill/>
                          </a:ln>
                          <a:effectLst>
                            <a:outerShdw blurRad="38100" dist="38100" dir="2700000" algn="tl">
                              <a:srgbClr val="000000">
                                <a:alpha val="43137"/>
                              </a:srgbClr>
                            </a:outerShdw>
                          </a:effectLst>
                          <a:uLnTx/>
                          <a:uFillTx/>
                        </a:rPr>
                        <a:t>Π</a:t>
                      </a:r>
                      <a:r>
                        <a:rPr kumimoji="0" lang="el-GR" sz="1400" u="none" strike="noStrike" kern="1200" cap="none" spc="0" normalizeH="0" baseline="0" dirty="0" err="1" smtClean="0">
                          <a:ln>
                            <a:noFill/>
                          </a:ln>
                          <a:effectLst>
                            <a:outerShdw blurRad="38100" dist="38100" dir="2700000" algn="tl">
                              <a:srgbClr val="000000">
                                <a:alpha val="43137"/>
                              </a:srgbClr>
                            </a:outerShdw>
                          </a:effectLst>
                          <a:uLnTx/>
                          <a:uFillTx/>
                        </a:rPr>
                        <a:t>αρουσίαση</a:t>
                      </a:r>
                      <a:r>
                        <a:rPr kumimoji="0" lang="el-GR" sz="1400" u="none" strike="noStrike" kern="1200" cap="none" spc="0" normalizeH="0" baseline="0" dirty="0" smtClean="0">
                          <a:ln>
                            <a:noFill/>
                          </a:ln>
                          <a:effectLst>
                            <a:outerShdw blurRad="38100" dist="38100" dir="2700000" algn="tl">
                              <a:srgbClr val="000000">
                                <a:alpha val="43137"/>
                              </a:srgbClr>
                            </a:outerShdw>
                          </a:effectLst>
                          <a:uLnTx/>
                          <a:uFillTx/>
                        </a:rPr>
                        <a:t> γεγονότων που έρχονται σε αντίθεση με τις προϋπάρχουσες αντιλήψεις</a:t>
                      </a:r>
                      <a:endParaRPr kumimoji="0" lang="el-GR" sz="1400" b="0" i="1" u="none" strike="noStrike" kern="1200" cap="none" spc="0" normalizeH="0" baseline="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dirty="0" err="1" smtClean="0">
                          <a:ln>
                            <a:noFill/>
                          </a:ln>
                          <a:effectLst>
                            <a:outerShdw blurRad="38100" dist="38100" dir="2700000" algn="tl">
                              <a:srgbClr val="000000">
                                <a:alpha val="43137"/>
                              </a:srgbClr>
                            </a:outerShdw>
                          </a:effectLst>
                          <a:uLnTx/>
                          <a:uFillTx/>
                        </a:rPr>
                        <a:t>Πίν</a:t>
                      </a:r>
                      <a:r>
                        <a:rPr kumimoji="0" lang="en-US" sz="1400" u="none" strike="noStrike" kern="1200" cap="none" spc="0" normalizeH="0" baseline="0" dirty="0" smtClean="0">
                          <a:ln>
                            <a:noFill/>
                          </a:ln>
                          <a:effectLst>
                            <a:outerShdw blurRad="38100" dist="38100" dir="2700000" algn="tl">
                              <a:srgbClr val="000000">
                                <a:alpha val="43137"/>
                              </a:srgbClr>
                            </a:outerShdw>
                          </a:effectLst>
                          <a:uLnTx/>
                          <a:uFillTx/>
                        </a:rPr>
                        <a:t>ακας</a:t>
                      </a:r>
                      <a:endParaRPr kumimoji="0" lang="el-GR" sz="1400" b="0" i="1" u="none" strike="noStrike" kern="1200" cap="none" spc="0" normalizeH="0" baseline="0" dirty="0" smtClean="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l-GR" sz="1400" u="none" strike="noStrike" kern="1200" cap="none" spc="0" normalizeH="0" baseline="0" dirty="0" smtClean="0">
                          <a:ln>
                            <a:noFill/>
                          </a:ln>
                          <a:effectLst>
                            <a:outerShdw blurRad="38100" dist="38100" dir="2700000" algn="tl">
                              <a:srgbClr val="000000">
                                <a:alpha val="43137"/>
                              </a:srgbClr>
                            </a:outerShdw>
                          </a:effectLst>
                          <a:uLnTx/>
                          <a:uFillTx/>
                        </a:rPr>
                        <a:t>Εισαγωγή Δεδομένων Προβλήματος.</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el-GR" sz="1400" u="none" strike="noStrike" kern="1200" cap="none" spc="0" normalizeH="0" baseline="0" dirty="0" smtClean="0">
                          <a:ln>
                            <a:noFill/>
                          </a:ln>
                          <a:effectLst>
                            <a:outerShdw blurRad="38100" dist="38100" dir="2700000" algn="tl">
                              <a:srgbClr val="000000">
                                <a:alpha val="43137"/>
                              </a:srgbClr>
                            </a:outerShdw>
                          </a:effectLst>
                          <a:uLnTx/>
                          <a:uFillTx/>
                        </a:rPr>
                        <a:t>Αυθεντικό Πρόβλημα. </a:t>
                      </a:r>
                      <a:endParaRPr kumimoji="0" lang="el-GR" sz="1400" b="0" i="1" u="none" strike="noStrike" kern="1200" cap="none" spc="0" normalizeH="0" baseline="0" dirty="0" smtClean="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txBody>
                  <a:tcPr anchor="ctr"/>
                </a:tc>
              </a:tr>
              <a:tr h="108594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400" dirty="0" smtClean="0">
                          <a:effectLst>
                            <a:outerShdw blurRad="38100" dist="38100" dir="2700000" algn="tl">
                              <a:srgbClr val="000000">
                                <a:alpha val="43137"/>
                              </a:srgbClr>
                            </a:outerShdw>
                          </a:effectLst>
                        </a:rPr>
                        <a:t>Συγκέντρωση δεδομένων Εξακρίβωση</a:t>
                      </a:r>
                      <a:endParaRPr lang="el-GR" sz="1400" b="0" i="1" dirty="0" smtClean="0">
                        <a:effectLst>
                          <a:outerShdw blurRad="38100" dist="38100" dir="2700000" algn="tl">
                            <a:srgbClr val="000000">
                              <a:alpha val="43137"/>
                            </a:srgbClr>
                          </a:outerShdw>
                        </a:effectLst>
                        <a:latin typeface="Times New Roman" pitchFamily="18" charset="0"/>
                        <a:cs typeface="Times New Roman" pitchFamily="18" charset="0"/>
                      </a:endParaRPr>
                    </a:p>
                  </a:txBody>
                  <a:tcPr anchor="ctr">
                    <a:blipFill>
                      <a:blip r:embed="rId2"/>
                      <a:tile tx="0" ty="0" sx="100000" sy="100000" flip="none" algn="tl"/>
                    </a:blipFill>
                  </a:tcPr>
                </a:tc>
                <a:tc>
                  <a:txBody>
                    <a:bodyPr/>
                    <a:lstStyle/>
                    <a:p>
                      <a:pPr algn="ctr"/>
                      <a:r>
                        <a:rPr kumimoji="0" lang="en-US" sz="1400" u="sng" strike="noStrike" kern="1200" cap="none" spc="0" normalizeH="0" baseline="0" dirty="0" err="1" smtClean="0">
                          <a:ln>
                            <a:noFill/>
                          </a:ln>
                          <a:effectLst>
                            <a:outerShdw blurRad="38100" dist="38100" dir="2700000" algn="tl">
                              <a:srgbClr val="000000">
                                <a:alpha val="43137"/>
                              </a:srgbClr>
                            </a:outerShdw>
                          </a:effectLst>
                          <a:uLnTx/>
                          <a:uFillTx/>
                        </a:rPr>
                        <a:t>Εισήγηση</a:t>
                      </a:r>
                      <a:endParaRPr kumimoji="0" lang="en-US" sz="1400" u="sng" strike="noStrike" kern="1200" cap="none" spc="0" normalizeH="0" baseline="0" dirty="0" smtClean="0">
                        <a:ln>
                          <a:noFill/>
                        </a:ln>
                        <a:effectLst>
                          <a:outerShdw blurRad="38100" dist="38100" dir="2700000" algn="tl">
                            <a:srgbClr val="000000">
                              <a:alpha val="43137"/>
                            </a:srgbClr>
                          </a:outerShdw>
                        </a:effectLst>
                        <a:uLnTx/>
                        <a:uFillTx/>
                      </a:endParaRPr>
                    </a:p>
                    <a:p>
                      <a:pPr algn="ctr"/>
                      <a:r>
                        <a:rPr kumimoji="0" lang="en-US" sz="1400" u="none" strike="noStrike" kern="1200" cap="none" spc="0" normalizeH="0" baseline="0" dirty="0" err="1" smtClean="0">
                          <a:ln>
                            <a:noFill/>
                          </a:ln>
                          <a:effectLst>
                            <a:outerShdw blurRad="38100" dist="38100" dir="2700000" algn="tl">
                              <a:srgbClr val="000000">
                                <a:alpha val="43137"/>
                              </a:srgbClr>
                            </a:outerShdw>
                          </a:effectLst>
                          <a:uLnTx/>
                          <a:uFillTx/>
                        </a:rPr>
                        <a:t>Μέσ</a:t>
                      </a:r>
                      <a:r>
                        <a:rPr kumimoji="0" lang="en-US" sz="1400" u="none" strike="noStrike" kern="1200" cap="none" spc="0" normalizeH="0" baseline="0" dirty="0" smtClean="0">
                          <a:ln>
                            <a:noFill/>
                          </a:ln>
                          <a:effectLst>
                            <a:outerShdw blurRad="38100" dist="38100" dir="2700000" algn="tl">
                              <a:srgbClr val="000000">
                                <a:alpha val="43137"/>
                              </a:srgbClr>
                            </a:outerShdw>
                          </a:effectLst>
                          <a:uLnTx/>
                          <a:uFillTx/>
                        </a:rPr>
                        <a:t>α εξοικονόμησης ενέργειας και</a:t>
                      </a:r>
                      <a:r>
                        <a:rPr kumimoji="0" lang="el-GR" sz="1400" u="none" strike="noStrike" kern="1200" cap="none" spc="0" normalizeH="0" baseline="0" dirty="0" smtClean="0">
                          <a:ln>
                            <a:noFill/>
                          </a:ln>
                          <a:effectLst>
                            <a:outerShdw blurRad="38100" dist="38100" dir="2700000" algn="tl">
                              <a:srgbClr val="000000">
                                <a:alpha val="43137"/>
                              </a:srgbClr>
                            </a:outerShdw>
                          </a:effectLst>
                          <a:uLnTx/>
                          <a:uFillTx/>
                        </a:rPr>
                        <a:t> τοποθέτηση του κτιρίου σε βέλτιστο προσανατολισμό καθιστούν τη χρήση των μέσων, μη αναγκαία.</a:t>
                      </a:r>
                      <a:endParaRPr kumimoji="0" lang="en-US" sz="1400" b="0" i="1" u="none" strike="noStrike" kern="1200" cap="none" spc="0" normalizeH="0" baseline="0" dirty="0" smtClean="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txBody>
                  <a:tcPr anchor="ctr">
                    <a:blipFill>
                      <a:blip r:embed="rId2"/>
                      <a:tile tx="0" ty="0" sx="100000" sy="100000" flip="none" algn="tl"/>
                    </a:blipFill>
                  </a:tcPr>
                </a:tc>
                <a:tc>
                  <a:txBody>
                    <a:bodyPr/>
                    <a:lstStyle/>
                    <a:p>
                      <a:pPr algn="ctr"/>
                      <a:r>
                        <a:rPr kumimoji="0" lang="en-US" sz="1400" u="none" strike="noStrike" kern="1200" cap="none" spc="0" normalizeH="0" baseline="0" dirty="0" smtClean="0">
                          <a:ln>
                            <a:noFill/>
                          </a:ln>
                          <a:effectLst>
                            <a:outerShdw blurRad="38100" dist="38100" dir="2700000" algn="tl">
                              <a:srgbClr val="000000">
                                <a:alpha val="43137"/>
                              </a:srgbClr>
                            </a:outerShdw>
                          </a:effectLst>
                          <a:uLnTx/>
                          <a:uFillTx/>
                        </a:rPr>
                        <a:t>PowerPoint</a:t>
                      </a:r>
                      <a:endParaRPr lang="el-GR" sz="1400" dirty="0">
                        <a:latin typeface="Times New Roman" pitchFamily="18" charset="0"/>
                        <a:cs typeface="Times New Roman" pitchFamily="18" charset="0"/>
                      </a:endParaRPr>
                    </a:p>
                  </a:txBody>
                  <a:tcPr anchor="ctr">
                    <a:blipFill>
                      <a:blip r:embed="rId2"/>
                      <a:tile tx="0" ty="0" sx="100000" sy="100000" flip="none" algn="tl"/>
                    </a:blipFill>
                  </a:tcPr>
                </a:tc>
                <a:tc>
                  <a:txBody>
                    <a:bodyPr/>
                    <a:lstStyle/>
                    <a:p>
                      <a:pPr algn="ctr"/>
                      <a:r>
                        <a:rPr kumimoji="0" lang="el-GR" sz="1400" u="none" strike="noStrike" kern="1200" cap="none" spc="0" normalizeH="0" baseline="0" dirty="0" smtClean="0">
                          <a:ln>
                            <a:noFill/>
                          </a:ln>
                          <a:effectLst>
                            <a:outerShdw blurRad="38100" dist="38100" dir="2700000" algn="tl">
                              <a:srgbClr val="000000">
                                <a:alpha val="43137"/>
                              </a:srgbClr>
                            </a:outerShdw>
                          </a:effectLst>
                          <a:uLnTx/>
                          <a:uFillTx/>
                        </a:rPr>
                        <a:t>Ενεργοποίηση Συμμετοχικής Διαδικασίας</a:t>
                      </a:r>
                      <a:endParaRPr kumimoji="0" lang="el-GR" sz="1400" b="0" i="1" u="none" strike="noStrike" kern="1200" cap="none" spc="0" normalizeH="0" baseline="0" dirty="0" smtClean="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txBody>
                  <a:tcPr anchor="ctr">
                    <a:blipFill>
                      <a:blip r:embed="rId2"/>
                      <a:tile tx="0" ty="0" sx="100000" sy="100000" flip="none" algn="tl"/>
                    </a:blipFill>
                  </a:tcPr>
                </a:tc>
              </a:tr>
              <a:tr h="123137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400" dirty="0" smtClean="0">
                          <a:effectLst>
                            <a:outerShdw blurRad="38100" dist="38100" dir="2700000" algn="tl">
                              <a:srgbClr val="000000">
                                <a:alpha val="43137"/>
                              </a:srgbClr>
                            </a:outerShdw>
                          </a:effectLst>
                        </a:rPr>
                        <a:t>Συγκέντρωση δεδομένων Πειραματισμός</a:t>
                      </a:r>
                      <a:endParaRPr lang="el-GR" sz="1400" b="0" i="1" dirty="0" smtClean="0">
                        <a:effectLst>
                          <a:outerShdw blurRad="38100" dist="38100" dir="2700000" algn="tl">
                            <a:srgbClr val="000000">
                              <a:alpha val="43137"/>
                            </a:srgbClr>
                          </a:outerShdw>
                        </a:effectLst>
                        <a:latin typeface="Times New Roman" pitchFamily="18" charset="0"/>
                        <a:cs typeface="Times New Roman"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400" u="sng" strike="noStrike" kern="1200" cap="none" spc="0" normalizeH="0" baseline="0" noProof="0" dirty="0" smtClean="0">
                          <a:ln>
                            <a:noFill/>
                          </a:ln>
                          <a:effectLst>
                            <a:outerShdw blurRad="38100" dist="38100" dir="2700000" algn="tl">
                              <a:srgbClr val="000000">
                                <a:alpha val="43137"/>
                              </a:srgbClr>
                            </a:outerShdw>
                          </a:effectLst>
                          <a:uLnTx/>
                          <a:uFillTx/>
                        </a:rPr>
                        <a:t>Δημιουργία ομάδων εργασίας </a:t>
                      </a:r>
                      <a:endParaRPr kumimoji="0" lang="en-US" sz="1400" u="sng" strike="noStrike" kern="1200" cap="none" spc="0" normalizeH="0" baseline="0" noProof="0" dirty="0" smtClean="0">
                        <a:ln>
                          <a:noFill/>
                        </a:ln>
                        <a:effectLst>
                          <a:outerShdw blurRad="38100" dist="38100" dir="2700000" algn="tl">
                            <a:srgbClr val="000000">
                              <a:alpha val="43137"/>
                            </a:srgbClr>
                          </a:outerShdw>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dirty="0" smtClean="0">
                          <a:ln>
                            <a:noFill/>
                          </a:ln>
                          <a:effectLst>
                            <a:outerShdw blurRad="38100" dist="38100" dir="2700000" algn="tl">
                              <a:srgbClr val="000000">
                                <a:alpha val="43137"/>
                              </a:srgbClr>
                            </a:outerShdw>
                          </a:effectLst>
                          <a:uLnTx/>
                          <a:uFillTx/>
                        </a:rPr>
                        <a:t>Α</a:t>
                      </a:r>
                      <a:r>
                        <a:rPr kumimoji="0" lang="el-GR" sz="1400" u="none" strike="noStrike" kern="1200" cap="none" spc="0" normalizeH="0" baseline="0" dirty="0" smtClean="0">
                          <a:ln>
                            <a:noFill/>
                          </a:ln>
                          <a:effectLst>
                            <a:outerShdw blurRad="38100" dist="38100" dir="2700000" algn="tl">
                              <a:srgbClr val="000000">
                                <a:alpha val="43137"/>
                              </a:srgbClr>
                            </a:outerShdw>
                          </a:effectLst>
                          <a:uLnTx/>
                          <a:uFillTx/>
                        </a:rPr>
                        <a:t>πομόνωση σχετικών μεταβλητών</a:t>
                      </a:r>
                      <a:r>
                        <a:rPr kumimoji="0" lang="en-US" sz="1400" u="none" strike="noStrike" kern="1200" cap="none" spc="0" normalizeH="0" baseline="0" dirty="0" smtClean="0">
                          <a:ln>
                            <a:noFill/>
                          </a:ln>
                          <a:effectLst>
                            <a:outerShdw blurRad="38100" dist="38100" dir="2700000" algn="tl">
                              <a:srgbClr val="000000">
                                <a:alpha val="43137"/>
                              </a:srgbClr>
                            </a:outerShdw>
                          </a:effectLst>
                          <a:uLnTx/>
                          <a:uFillTx/>
                        </a:rPr>
                        <a:t> και δ</a:t>
                      </a:r>
                      <a:r>
                        <a:rPr kumimoji="0" lang="el-GR" sz="1400" u="none" strike="noStrike" kern="1200" cap="none" spc="0" normalizeH="0" baseline="0" dirty="0" err="1" smtClean="0">
                          <a:ln>
                            <a:noFill/>
                          </a:ln>
                          <a:effectLst>
                            <a:outerShdw blurRad="38100" dist="38100" dir="2700000" algn="tl">
                              <a:srgbClr val="000000">
                                <a:alpha val="43137"/>
                              </a:srgbClr>
                            </a:outerShdw>
                          </a:effectLst>
                          <a:uLnTx/>
                          <a:uFillTx/>
                        </a:rPr>
                        <a:t>ιατύπωση</a:t>
                      </a:r>
                      <a:r>
                        <a:rPr kumimoji="0" lang="el-GR" sz="1400" u="none" strike="noStrike" kern="1200" cap="none" spc="0" normalizeH="0" baseline="0" dirty="0" smtClean="0">
                          <a:ln>
                            <a:noFill/>
                          </a:ln>
                          <a:effectLst>
                            <a:outerShdw blurRad="38100" dist="38100" dir="2700000" algn="tl">
                              <a:srgbClr val="000000">
                                <a:alpha val="43137"/>
                              </a:srgbClr>
                            </a:outerShdw>
                          </a:effectLst>
                          <a:uLnTx/>
                          <a:uFillTx/>
                        </a:rPr>
                        <a:t> υποθέσεων</a:t>
                      </a:r>
                      <a:r>
                        <a:rPr kumimoji="0" lang="en-US" sz="1400" u="none" strike="noStrike" kern="1200" cap="none" spc="0" normalizeH="0" baseline="0" dirty="0" smtClean="0">
                          <a:ln>
                            <a:noFill/>
                          </a:ln>
                          <a:effectLst>
                            <a:outerShdw blurRad="38100" dist="38100" dir="2700000" algn="tl">
                              <a:srgbClr val="000000">
                                <a:alpha val="43137"/>
                              </a:srgbClr>
                            </a:outerShdw>
                          </a:effectLst>
                          <a:uLnTx/>
                          <a:uFillTx/>
                        </a:rPr>
                        <a:t>.</a:t>
                      </a:r>
                      <a:r>
                        <a:rPr kumimoji="0" lang="el-GR" sz="1400" u="none" strike="noStrike" kern="1200" cap="none" spc="0" normalizeH="0" baseline="0" dirty="0" smtClean="0">
                          <a:ln>
                            <a:noFill/>
                          </a:ln>
                          <a:effectLst>
                            <a:outerShdw blurRad="38100" dist="38100" dir="2700000" algn="tl">
                              <a:srgbClr val="000000">
                                <a:alpha val="43137"/>
                              </a:srgbClr>
                            </a:outerShdw>
                          </a:effectLst>
                          <a:uLnTx/>
                          <a:uFillTx/>
                        </a:rPr>
                        <a:t> </a:t>
                      </a:r>
                      <a:endParaRPr kumimoji="0" lang="en-US" sz="1400" u="none" strike="noStrike" kern="1200" cap="none" spc="0" normalizeH="0" baseline="0" dirty="0" smtClean="0">
                        <a:ln>
                          <a:noFill/>
                        </a:ln>
                        <a:effectLst>
                          <a:outerShdw blurRad="38100" dist="38100" dir="2700000" algn="tl">
                            <a:srgbClr val="000000">
                              <a:alpha val="43137"/>
                            </a:srgbClr>
                          </a:outerShdw>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dirty="0" smtClean="0">
                          <a:ln>
                            <a:noFill/>
                          </a:ln>
                          <a:effectLst>
                            <a:outerShdw blurRad="38100" dist="38100" dir="2700000" algn="tl">
                              <a:srgbClr val="000000">
                                <a:alpha val="43137"/>
                              </a:srgbClr>
                            </a:outerShdw>
                          </a:effectLst>
                          <a:uLnTx/>
                          <a:uFillTx/>
                        </a:rPr>
                        <a:t>Π</a:t>
                      </a:r>
                      <a:r>
                        <a:rPr kumimoji="0" lang="el-GR" sz="1400" u="none" strike="noStrike" kern="1200" cap="none" spc="0" normalizeH="0" baseline="0" dirty="0" smtClean="0">
                          <a:ln>
                            <a:noFill/>
                          </a:ln>
                          <a:effectLst>
                            <a:outerShdw blurRad="38100" dist="38100" dir="2700000" algn="tl">
                              <a:srgbClr val="000000">
                                <a:alpha val="43137"/>
                              </a:srgbClr>
                            </a:outerShdw>
                          </a:effectLst>
                          <a:uLnTx/>
                          <a:uFillTx/>
                        </a:rPr>
                        <a:t>οι</a:t>
                      </a:r>
                      <a:r>
                        <a:rPr kumimoji="0" lang="en-US" sz="1400" u="none" strike="noStrike" kern="1200" cap="none" spc="0" normalizeH="0" baseline="0" dirty="0" smtClean="0">
                          <a:ln>
                            <a:noFill/>
                          </a:ln>
                          <a:effectLst>
                            <a:outerShdw blurRad="38100" dist="38100" dir="2700000" algn="tl">
                              <a:srgbClr val="000000">
                                <a:alpha val="43137"/>
                              </a:srgbClr>
                            </a:outerShdw>
                          </a:effectLst>
                          <a:uLnTx/>
                          <a:uFillTx/>
                        </a:rPr>
                        <a:t>ά</a:t>
                      </a:r>
                      <a:r>
                        <a:rPr kumimoji="0" lang="el-GR" sz="1400" u="none" strike="noStrike" kern="1200" cap="none" spc="0" normalizeH="0" baseline="0" dirty="0" smtClean="0">
                          <a:ln>
                            <a:noFill/>
                          </a:ln>
                          <a:effectLst>
                            <a:outerShdw blurRad="38100" dist="38100" dir="2700000" algn="tl">
                              <a:srgbClr val="000000">
                                <a:alpha val="43137"/>
                              </a:srgbClr>
                            </a:outerShdw>
                          </a:effectLst>
                          <a:uLnTx/>
                          <a:uFillTx/>
                        </a:rPr>
                        <a:t> η βέλτιστη θέση τυπικής μονοκατοικίας </a:t>
                      </a:r>
                      <a:r>
                        <a:rPr kumimoji="0" lang="en-US" sz="1400" u="none" strike="noStrike" kern="1200" cap="none" spc="0" normalizeH="0" baseline="0" dirty="0" smtClean="0">
                          <a:ln>
                            <a:noFill/>
                          </a:ln>
                          <a:effectLst>
                            <a:outerShdw blurRad="38100" dist="38100" dir="2700000" algn="tl">
                              <a:srgbClr val="000000">
                                <a:alpha val="43137"/>
                              </a:srgbClr>
                            </a:outerShdw>
                          </a:effectLst>
                          <a:uLnTx/>
                          <a:uFillTx/>
                        </a:rPr>
                        <a:t>Ε</a:t>
                      </a:r>
                      <a:r>
                        <a:rPr kumimoji="0" lang="el-GR" sz="1400" u="none" strike="noStrike" kern="1200" cap="none" spc="0" normalizeH="0" baseline="0" dirty="0" err="1" smtClean="0">
                          <a:ln>
                            <a:noFill/>
                          </a:ln>
                          <a:effectLst>
                            <a:outerShdw blurRad="38100" dist="38100" dir="2700000" algn="tl">
                              <a:srgbClr val="000000">
                                <a:alpha val="43137"/>
                              </a:srgbClr>
                            </a:outerShdw>
                          </a:effectLst>
                          <a:uLnTx/>
                          <a:uFillTx/>
                        </a:rPr>
                        <a:t>φαρμόστε</a:t>
                      </a:r>
                      <a:r>
                        <a:rPr kumimoji="0" lang="el-GR" sz="1400" u="none" strike="noStrike" kern="1200" cap="none" spc="0" normalizeH="0" baseline="0" dirty="0" smtClean="0">
                          <a:ln>
                            <a:noFill/>
                          </a:ln>
                          <a:effectLst>
                            <a:outerShdw blurRad="38100" dist="38100" dir="2700000" algn="tl">
                              <a:srgbClr val="000000">
                                <a:alpha val="43137"/>
                              </a:srgbClr>
                            </a:outerShdw>
                          </a:effectLst>
                          <a:uLnTx/>
                          <a:uFillTx/>
                        </a:rPr>
                        <a:t> μέσα εξοικονόμησης ενέργειας</a:t>
                      </a:r>
                      <a:endParaRPr kumimoji="0" lang="el-GR" sz="14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txBody>
                  <a:tcPr anchor="ctr"/>
                </a:tc>
                <a:tc>
                  <a:txBody>
                    <a:bodyPr/>
                    <a:lstStyle/>
                    <a:p>
                      <a:pPr algn="ctr"/>
                      <a:r>
                        <a:rPr kumimoji="0" lang="el-GR" sz="1400" u="none" strike="noStrike" kern="1200" cap="none" spc="0" normalizeH="0" baseline="0" dirty="0" smtClean="0">
                          <a:ln>
                            <a:noFill/>
                          </a:ln>
                          <a:effectLst>
                            <a:outerShdw blurRad="38100" dist="38100" dir="2700000" algn="tl">
                              <a:srgbClr val="000000">
                                <a:alpha val="43137"/>
                              </a:srgbClr>
                            </a:outerShdw>
                          </a:effectLst>
                          <a:uLnTx/>
                          <a:uFillTx/>
                        </a:rPr>
                        <a:t>Μακέτα</a:t>
                      </a:r>
                      <a:endParaRPr kumimoji="0" lang="en-US" sz="1400" u="none" strike="noStrike" kern="1200" cap="none" spc="0" normalizeH="0" baseline="0" dirty="0" smtClean="0">
                        <a:ln>
                          <a:noFill/>
                        </a:ln>
                        <a:effectLst>
                          <a:outerShdw blurRad="38100" dist="38100" dir="2700000" algn="tl">
                            <a:srgbClr val="000000">
                              <a:alpha val="43137"/>
                            </a:srgbClr>
                          </a:outerShdw>
                        </a:effectLst>
                        <a:uLnTx/>
                        <a:uFillTx/>
                      </a:endParaRPr>
                    </a:p>
                    <a:p>
                      <a:pPr algn="ctr"/>
                      <a:r>
                        <a:rPr kumimoji="0" lang="el-GR" sz="1400" u="none" strike="noStrike" kern="1200" cap="none" spc="0" normalizeH="0" baseline="0" dirty="0" smtClean="0">
                          <a:ln>
                            <a:noFill/>
                          </a:ln>
                          <a:effectLst>
                            <a:outerShdw blurRad="38100" dist="38100" dir="2700000" algn="tl">
                              <a:srgbClr val="000000">
                                <a:alpha val="43137"/>
                              </a:srgbClr>
                            </a:outerShdw>
                          </a:effectLst>
                          <a:uLnTx/>
                          <a:uFillTx/>
                        </a:rPr>
                        <a:t>Έντυπο Υλικό (Αρχιτεκτονικά</a:t>
                      </a:r>
                    </a:p>
                    <a:p>
                      <a:pPr algn="ctr"/>
                      <a:r>
                        <a:rPr kumimoji="0" lang="el-GR" sz="1400" u="none" strike="noStrike" kern="1200" cap="none" spc="0" normalizeH="0" baseline="0" dirty="0" smtClean="0">
                          <a:ln>
                            <a:noFill/>
                          </a:ln>
                          <a:effectLst>
                            <a:outerShdw blurRad="38100" dist="38100" dir="2700000" algn="tl">
                              <a:srgbClr val="000000">
                                <a:alpha val="43137"/>
                              </a:srgbClr>
                            </a:outerShdw>
                          </a:effectLst>
                          <a:uLnTx/>
                          <a:uFillTx/>
                        </a:rPr>
                        <a:t>Σχέδια)</a:t>
                      </a:r>
                    </a:p>
                    <a:p>
                      <a:pPr algn="ctr"/>
                      <a:endParaRPr kumimoji="0" lang="el-GR" sz="1400" b="0" i="1" u="none" strike="noStrike" kern="1200" cap="none" spc="0" normalizeH="0" baseline="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txBody>
                  <a:tcPr anchor="ctr"/>
                </a:tc>
                <a:tc>
                  <a:txBody>
                    <a:bodyPr/>
                    <a:lstStyle/>
                    <a:p>
                      <a:pPr algn="ctr"/>
                      <a:r>
                        <a:rPr kumimoji="0" lang="el-GR" sz="1400" u="none" strike="noStrike" kern="1200" cap="none" spc="0" normalizeH="0" baseline="0" dirty="0" smtClean="0">
                          <a:ln>
                            <a:noFill/>
                          </a:ln>
                          <a:effectLst>
                            <a:outerShdw blurRad="38100" dist="38100" dir="2700000" algn="tl">
                              <a:srgbClr val="000000">
                                <a:alpha val="43137"/>
                              </a:srgbClr>
                            </a:outerShdw>
                          </a:effectLst>
                          <a:uLnTx/>
                          <a:uFillTx/>
                        </a:rPr>
                        <a:t>Αλληλεπίδραση</a:t>
                      </a:r>
                      <a:endParaRPr kumimoji="0" lang="en-US" sz="1400" u="none" strike="noStrike" kern="1200" cap="none" spc="0" normalizeH="0" baseline="0" dirty="0" smtClean="0">
                        <a:ln>
                          <a:noFill/>
                        </a:ln>
                        <a:effectLst>
                          <a:outerShdw blurRad="38100" dist="38100" dir="2700000" algn="tl">
                            <a:srgbClr val="000000">
                              <a:alpha val="43137"/>
                            </a:srgbClr>
                          </a:outerShdw>
                        </a:effectLst>
                        <a:uLnTx/>
                        <a:uFillTx/>
                      </a:endParaRPr>
                    </a:p>
                    <a:p>
                      <a:pPr algn="ctr"/>
                      <a:r>
                        <a:rPr kumimoji="0" lang="el-GR" sz="1400" u="none" strike="noStrike" kern="1200" cap="none" spc="0" normalizeH="0" baseline="0" dirty="0" smtClean="0">
                          <a:ln>
                            <a:noFill/>
                          </a:ln>
                          <a:effectLst>
                            <a:outerShdw blurRad="38100" dist="38100" dir="2700000" algn="tl">
                              <a:srgbClr val="000000">
                                <a:alpha val="43137"/>
                              </a:srgbClr>
                            </a:outerShdw>
                          </a:effectLst>
                          <a:uLnTx/>
                          <a:uFillTx/>
                        </a:rPr>
                        <a:t> Βιωματική Προσέγγιση</a:t>
                      </a:r>
                    </a:p>
                    <a:p>
                      <a:pPr algn="ctr"/>
                      <a:r>
                        <a:rPr kumimoji="0" lang="el-GR" sz="1400" u="none" strike="noStrike" kern="1200" cap="none" spc="0" normalizeH="0" baseline="0" dirty="0" smtClean="0">
                          <a:ln>
                            <a:noFill/>
                          </a:ln>
                          <a:effectLst>
                            <a:outerShdw blurRad="38100" dist="38100" dir="2700000" algn="tl">
                              <a:srgbClr val="000000">
                                <a:alpha val="43137"/>
                              </a:srgbClr>
                            </a:outerShdw>
                          </a:effectLst>
                          <a:uLnTx/>
                          <a:uFillTx/>
                        </a:rPr>
                        <a:t>Εφαρμογή</a:t>
                      </a:r>
                    </a:p>
                    <a:p>
                      <a:pPr algn="ctr"/>
                      <a:endParaRPr kumimoji="0" lang="el-GR" sz="1400" b="0" i="1" u="none" strike="noStrike" kern="1200" cap="none" spc="0" normalizeH="0" baseline="0" dirty="0" smtClean="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txBody>
                  <a:tcPr anchor="ctr"/>
                </a:tc>
              </a:tr>
              <a:tr h="11760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400" dirty="0" smtClean="0">
                          <a:effectLst>
                            <a:outerShdw blurRad="38100" dist="38100" dir="2700000" algn="tl">
                              <a:srgbClr val="000000">
                                <a:alpha val="43137"/>
                              </a:srgbClr>
                            </a:outerShdw>
                          </a:effectLst>
                        </a:rPr>
                        <a:t>Οργάνωση </a:t>
                      </a:r>
                      <a:endParaRPr lang="en-US" sz="1400" dirty="0" smtClean="0">
                        <a:effectLst>
                          <a:outerShdw blurRad="38100" dist="38100" dir="2700000" algn="tl">
                            <a:srgbClr val="000000">
                              <a:alpha val="43137"/>
                            </a:srgbClr>
                          </a:outerShdw>
                        </a:effectLs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l-GR" sz="1400" dirty="0" smtClean="0">
                          <a:effectLst>
                            <a:outerShdw blurRad="38100" dist="38100" dir="2700000" algn="tl">
                              <a:srgbClr val="000000">
                                <a:alpha val="43137"/>
                              </a:srgbClr>
                            </a:outerShdw>
                          </a:effectLst>
                        </a:rPr>
                        <a:t>Διατύπωση  εξήγησης</a:t>
                      </a:r>
                      <a:endParaRPr lang="el-GR" sz="1400" b="0" dirty="0" smtClean="0">
                        <a:latin typeface="Times New Roman" pitchFamily="18" charset="0"/>
                        <a:cs typeface="Times New Roman" pitchFamily="18" charset="0"/>
                      </a:endParaRPr>
                    </a:p>
                  </a:txBody>
                  <a:tcPr anchor="ctr">
                    <a:blipFill>
                      <a:blip r:embed="rId2"/>
                      <a:tile tx="0" ty="0" sx="100000" sy="100000" flip="none" algn="tl"/>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400" u="sng" strike="noStrike" kern="1200" cap="none" spc="0" normalizeH="0" baseline="0" dirty="0" smtClean="0">
                          <a:ln>
                            <a:noFill/>
                          </a:ln>
                          <a:effectLst>
                            <a:outerShdw blurRad="38100" dist="38100" dir="2700000" algn="tl">
                              <a:srgbClr val="000000">
                                <a:alpha val="43137"/>
                              </a:srgbClr>
                            </a:outerShdw>
                          </a:effectLst>
                          <a:uLnTx/>
                          <a:uFillTx/>
                        </a:rPr>
                        <a:t>Συζήτηση</a:t>
                      </a:r>
                      <a:r>
                        <a:rPr kumimoji="0" lang="el-GR" sz="1400" u="none" strike="noStrike" kern="1200" cap="none" spc="0" normalizeH="0" baseline="0" dirty="0" smtClean="0">
                          <a:ln>
                            <a:noFill/>
                          </a:ln>
                          <a:effectLst>
                            <a:outerShdw blurRad="38100" dist="38100" dir="2700000" algn="tl">
                              <a:srgbClr val="000000">
                                <a:alpha val="43137"/>
                              </a:srgbClr>
                            </a:outerShdw>
                          </a:effectLst>
                          <a:uLnTx/>
                          <a:uFillTx/>
                        </a:rPr>
                        <a:t> </a:t>
                      </a:r>
                      <a:endParaRPr kumimoji="0" lang="en-US" sz="1400" u="none" strike="noStrike" kern="1200" cap="none" spc="0" normalizeH="0" baseline="0" dirty="0" smtClean="0">
                        <a:ln>
                          <a:noFill/>
                        </a:ln>
                        <a:effectLst>
                          <a:outerShdw blurRad="38100" dist="38100" dir="2700000" algn="tl">
                            <a:srgbClr val="000000">
                              <a:alpha val="43137"/>
                            </a:srgbClr>
                          </a:outerShdw>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dirty="0" smtClean="0">
                          <a:ln>
                            <a:noFill/>
                          </a:ln>
                          <a:effectLst>
                            <a:outerShdw blurRad="38100" dist="38100" dir="2700000" algn="tl">
                              <a:srgbClr val="000000">
                                <a:alpha val="43137"/>
                              </a:srgbClr>
                            </a:outerShdw>
                          </a:effectLst>
                          <a:uLnTx/>
                          <a:uFillTx/>
                        </a:rPr>
                        <a:t>Ο</a:t>
                      </a:r>
                      <a:r>
                        <a:rPr kumimoji="0" lang="el-GR" sz="1400" u="none" strike="noStrike" kern="1200" cap="none" spc="0" normalizeH="0" baseline="0" dirty="0" smtClean="0">
                          <a:ln>
                            <a:noFill/>
                          </a:ln>
                          <a:effectLst>
                            <a:outerShdw blurRad="38100" dist="38100" dir="2700000" algn="tl">
                              <a:srgbClr val="000000">
                                <a:alpha val="43137"/>
                              </a:srgbClr>
                            </a:outerShdw>
                          </a:effectLst>
                          <a:uLnTx/>
                          <a:uFillTx/>
                        </a:rPr>
                        <a:t>ι μαθητές δίνουν τις δικές τους ερμηνείες και κατόπιν ακολουθεί η γενική διατύπωση κανόνων ή εξηγήσεων.</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400" u="none" strike="noStrike" kern="1200" cap="none" spc="0" normalizeH="0" baseline="0" dirty="0" smtClean="0">
                          <a:ln>
                            <a:noFill/>
                          </a:ln>
                          <a:effectLst>
                            <a:outerShdw blurRad="38100" dist="38100" dir="2700000" algn="tl">
                              <a:srgbClr val="000000">
                                <a:alpha val="43137"/>
                              </a:srgbClr>
                            </a:outerShdw>
                          </a:effectLst>
                          <a:uLnTx/>
                          <a:uFillTx/>
                        </a:rPr>
                        <a:t>Απαιτείται αιτιολόγηση και επιχειρηματολόγηση</a:t>
                      </a:r>
                      <a:endParaRPr kumimoji="0" lang="el-GR" sz="14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txBody>
                  <a:tcPr anchor="ctr">
                    <a:blipFill>
                      <a:blip r:embed="rId2"/>
                      <a:tile tx="0" ty="0" sx="100000" sy="100000" flip="none" algn="tl"/>
                    </a:blipFill>
                  </a:tcPr>
                </a:tc>
                <a:tc>
                  <a:txBody>
                    <a:bodyPr/>
                    <a:lstStyle/>
                    <a:p>
                      <a:pPr algn="ctr"/>
                      <a:r>
                        <a:rPr kumimoji="0" lang="en-US" sz="1400" u="none" strike="noStrike" kern="1200" cap="none" spc="0" normalizeH="0" baseline="0" dirty="0" err="1" smtClean="0">
                          <a:ln>
                            <a:noFill/>
                          </a:ln>
                          <a:effectLst>
                            <a:outerShdw blurRad="38100" dist="38100" dir="2700000" algn="tl">
                              <a:srgbClr val="000000">
                                <a:alpha val="43137"/>
                              </a:srgbClr>
                            </a:outerShdw>
                          </a:effectLst>
                          <a:uLnTx/>
                          <a:uFillTx/>
                        </a:rPr>
                        <a:t>Πίν</a:t>
                      </a:r>
                      <a:r>
                        <a:rPr kumimoji="0" lang="en-US" sz="1400" u="none" strike="noStrike" kern="1200" cap="none" spc="0" normalizeH="0" baseline="0" dirty="0" smtClean="0">
                          <a:ln>
                            <a:noFill/>
                          </a:ln>
                          <a:effectLst>
                            <a:outerShdw blurRad="38100" dist="38100" dir="2700000" algn="tl">
                              <a:srgbClr val="000000">
                                <a:alpha val="43137"/>
                              </a:srgbClr>
                            </a:outerShdw>
                          </a:effectLst>
                          <a:uLnTx/>
                          <a:uFillTx/>
                        </a:rPr>
                        <a:t>ακας</a:t>
                      </a:r>
                      <a:endParaRPr kumimoji="0" lang="el-GR" sz="1400" b="0" i="1" u="none" strike="noStrike" kern="1200" cap="none" spc="0" normalizeH="0" baseline="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txBody>
                  <a:tcPr anchor="ctr">
                    <a:blipFill>
                      <a:blip r:embed="rId2"/>
                      <a:tile tx="0" ty="0" sx="100000" sy="100000" flip="none" algn="tl"/>
                    </a:blipFill>
                  </a:tcPr>
                </a:tc>
                <a:tc>
                  <a:txBody>
                    <a:bodyPr/>
                    <a:lstStyle/>
                    <a:p>
                      <a:pPr algn="ctr"/>
                      <a:r>
                        <a:rPr kumimoji="0" lang="el-GR" sz="1400" u="none" strike="noStrike" kern="1200" cap="none" spc="0" normalizeH="0" baseline="0" dirty="0" smtClean="0">
                          <a:ln>
                            <a:noFill/>
                          </a:ln>
                          <a:effectLst>
                            <a:outerShdw blurRad="38100" dist="38100" dir="2700000" algn="tl">
                              <a:srgbClr val="000000">
                                <a:alpha val="43137"/>
                              </a:srgbClr>
                            </a:outerShdw>
                          </a:effectLst>
                          <a:uLnTx/>
                          <a:uFillTx/>
                        </a:rPr>
                        <a:t>Αλληλεπίδραση</a:t>
                      </a:r>
                      <a:endParaRPr kumimoji="0" lang="en-US" sz="1400" u="none" strike="noStrike" kern="1200" cap="none" spc="0" normalizeH="0" baseline="0" dirty="0" smtClean="0">
                        <a:ln>
                          <a:noFill/>
                        </a:ln>
                        <a:effectLst>
                          <a:outerShdw blurRad="38100" dist="38100" dir="2700000" algn="tl">
                            <a:srgbClr val="000000">
                              <a:alpha val="43137"/>
                            </a:srgbClr>
                          </a:outerShdw>
                        </a:effectLst>
                        <a:uLnTx/>
                        <a:uFillTx/>
                      </a:endParaRPr>
                    </a:p>
                    <a:p>
                      <a:pPr algn="ctr"/>
                      <a:r>
                        <a:rPr kumimoji="0" lang="en-US" sz="1400" u="none" strike="noStrike" kern="1200" cap="none" spc="0" normalizeH="0" baseline="0" dirty="0" err="1" smtClean="0">
                          <a:ln>
                            <a:noFill/>
                          </a:ln>
                          <a:effectLst>
                            <a:outerShdw blurRad="38100" dist="38100" dir="2700000" algn="tl">
                              <a:srgbClr val="000000">
                                <a:alpha val="43137"/>
                              </a:srgbClr>
                            </a:outerShdw>
                          </a:effectLst>
                          <a:uLnTx/>
                          <a:uFillTx/>
                        </a:rPr>
                        <a:t>Συζήτηση</a:t>
                      </a:r>
                      <a:endParaRPr kumimoji="0" lang="en-US" sz="1400" u="none" strike="noStrike" kern="1200" cap="none" spc="0" normalizeH="0" baseline="0" dirty="0" smtClean="0">
                        <a:ln>
                          <a:noFill/>
                        </a:ln>
                        <a:effectLst>
                          <a:outerShdw blurRad="38100" dist="38100" dir="2700000" algn="tl">
                            <a:srgbClr val="000000">
                              <a:alpha val="43137"/>
                            </a:srgbClr>
                          </a:outerShdw>
                        </a:effectLst>
                        <a:uLnTx/>
                        <a:uFillTx/>
                      </a:endParaRPr>
                    </a:p>
                    <a:p>
                      <a:pPr algn="ctr"/>
                      <a:r>
                        <a:rPr kumimoji="0" lang="en-US" sz="1400" u="none" strike="noStrike" kern="1200" cap="none" spc="0" normalizeH="0" baseline="0" dirty="0" err="1" smtClean="0">
                          <a:ln>
                            <a:noFill/>
                          </a:ln>
                          <a:effectLst>
                            <a:outerShdw blurRad="38100" dist="38100" dir="2700000" algn="tl">
                              <a:srgbClr val="000000">
                                <a:alpha val="43137"/>
                              </a:srgbClr>
                            </a:outerShdw>
                          </a:effectLst>
                          <a:uLnTx/>
                          <a:uFillTx/>
                        </a:rPr>
                        <a:t>Διάλογος</a:t>
                      </a:r>
                      <a:endParaRPr kumimoji="0" lang="el-GR" sz="1400" b="0" i="1" u="none" strike="noStrike" kern="1200" cap="none" spc="0" normalizeH="0" baseline="0" dirty="0" smtClean="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txBody>
                  <a:tcPr anchor="ctr">
                    <a:blipFill>
                      <a:blip r:embed="rId2"/>
                      <a:tile tx="0" ty="0" sx="100000" sy="100000" flip="none" algn="tl"/>
                    </a:blipFill>
                  </a:tcPr>
                </a:tc>
              </a:tr>
              <a:tr h="88869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400" dirty="0" smtClean="0">
                          <a:effectLst>
                            <a:outerShdw blurRad="38100" dist="38100" dir="2700000" algn="tl">
                              <a:srgbClr val="000000">
                                <a:alpha val="43137"/>
                              </a:srgbClr>
                            </a:outerShdw>
                          </a:effectLst>
                        </a:rPr>
                        <a:t>Ανάλυση ερευνητικής διαδικασίας</a:t>
                      </a:r>
                      <a:endParaRPr lang="el-GR" sz="1400" b="0" i="1" dirty="0" smtClean="0">
                        <a:effectLst>
                          <a:outerShdw blurRad="38100" dist="38100" dir="2700000" algn="tl">
                            <a:srgbClr val="000000">
                              <a:alpha val="43137"/>
                            </a:srgbClr>
                          </a:outerShdw>
                        </a:effectLst>
                        <a:latin typeface="Times New Roman" pitchFamily="18" charset="0"/>
                        <a:cs typeface="Times New Roman" pitchFamily="18" charset="0"/>
                      </a:endParaRPr>
                    </a:p>
                  </a:txBody>
                  <a:tcPr anchor="ctr"/>
                </a:tc>
                <a:tc>
                  <a:txBody>
                    <a:bodyPr/>
                    <a:lstStyle/>
                    <a:p>
                      <a:pPr marL="0" algn="ctr" defTabSz="914400" rtl="0" eaLnBrk="1" latinLnBrk="0" hangingPunct="1"/>
                      <a:r>
                        <a:rPr kumimoji="0" lang="el-GR" sz="1400" u="sng" strike="noStrike" kern="1200" cap="none" spc="0" normalizeH="0" baseline="0" dirty="0" smtClean="0">
                          <a:ln>
                            <a:noFill/>
                          </a:ln>
                          <a:effectLst>
                            <a:outerShdw blurRad="38100" dist="38100" dir="2700000" algn="tl">
                              <a:srgbClr val="000000">
                                <a:alpha val="43137"/>
                              </a:srgbClr>
                            </a:outerShdw>
                          </a:effectLst>
                          <a:uLnTx/>
                          <a:uFillTx/>
                        </a:rPr>
                        <a:t>Συζήτηση</a:t>
                      </a:r>
                      <a:r>
                        <a:rPr kumimoji="0" lang="el-GR" sz="1400" u="none" strike="noStrike" kern="1200" cap="none" spc="0" normalizeH="0" baseline="0" dirty="0" smtClean="0">
                          <a:ln>
                            <a:noFill/>
                          </a:ln>
                          <a:effectLst>
                            <a:outerShdw blurRad="38100" dist="38100" dir="2700000" algn="tl">
                              <a:srgbClr val="000000">
                                <a:alpha val="43137"/>
                              </a:srgbClr>
                            </a:outerShdw>
                          </a:effectLst>
                          <a:uLnTx/>
                          <a:uFillTx/>
                        </a:rPr>
                        <a:t> </a:t>
                      </a:r>
                      <a:endParaRPr kumimoji="0" lang="en-US" sz="1400" u="none" strike="noStrike" kern="1200" cap="none" spc="0" normalizeH="0" baseline="0" dirty="0" smtClean="0">
                        <a:ln>
                          <a:noFill/>
                        </a:ln>
                        <a:effectLst>
                          <a:outerShdw blurRad="38100" dist="38100" dir="2700000" algn="tl">
                            <a:srgbClr val="000000">
                              <a:alpha val="43137"/>
                            </a:srgbClr>
                          </a:outerShdw>
                        </a:effectLst>
                        <a:uLnTx/>
                        <a:uFillTx/>
                      </a:endParaRPr>
                    </a:p>
                    <a:p>
                      <a:pPr marL="0" algn="ctr" defTabSz="914400" rtl="0" eaLnBrk="1" latinLnBrk="0" hangingPunct="1"/>
                      <a:r>
                        <a:rPr kumimoji="0" lang="en-US" sz="1400" u="none" strike="noStrike" kern="1200" cap="none" spc="0" normalizeH="0" baseline="0" dirty="0" err="1" smtClean="0">
                          <a:ln>
                            <a:noFill/>
                          </a:ln>
                          <a:effectLst>
                            <a:outerShdw blurRad="38100" dist="38100" dir="2700000" algn="tl">
                              <a:srgbClr val="000000">
                                <a:alpha val="43137"/>
                              </a:srgbClr>
                            </a:outerShdw>
                          </a:effectLst>
                          <a:uLnTx/>
                          <a:uFillTx/>
                        </a:rPr>
                        <a:t>Ανάλυση</a:t>
                      </a:r>
                      <a:r>
                        <a:rPr kumimoji="0" lang="en-US" sz="1400" u="none" strike="noStrike" kern="1200" cap="none" spc="0" normalizeH="0" baseline="0" dirty="0" smtClean="0">
                          <a:ln>
                            <a:noFill/>
                          </a:ln>
                          <a:effectLst>
                            <a:outerShdw blurRad="38100" dist="38100" dir="2700000" algn="tl">
                              <a:srgbClr val="000000">
                                <a:alpha val="43137"/>
                              </a:srgbClr>
                            </a:outerShdw>
                          </a:effectLst>
                          <a:uLnTx/>
                          <a:uFillTx/>
                        </a:rPr>
                        <a:t> </a:t>
                      </a:r>
                      <a:r>
                        <a:rPr kumimoji="0" lang="el-GR" sz="1400" u="none" strike="noStrike" kern="1200" cap="none" spc="0" normalizeH="0" baseline="0" dirty="0" smtClean="0">
                          <a:ln>
                            <a:noFill/>
                          </a:ln>
                          <a:effectLst>
                            <a:outerShdw blurRad="38100" dist="38100" dir="2700000" algn="tl">
                              <a:srgbClr val="000000">
                                <a:alpha val="43137"/>
                              </a:srgbClr>
                            </a:outerShdw>
                          </a:effectLst>
                          <a:uLnTx/>
                          <a:uFillTx/>
                        </a:rPr>
                        <a:t>ερευνητικής στρατηγική</a:t>
                      </a:r>
                      <a:r>
                        <a:rPr kumimoji="0" lang="en-US" sz="1400" u="none" strike="noStrike" kern="1200" cap="none" spc="0" normalizeH="0" baseline="0" dirty="0" smtClean="0">
                          <a:ln>
                            <a:noFill/>
                          </a:ln>
                          <a:effectLst>
                            <a:outerShdw blurRad="38100" dist="38100" dir="2700000" algn="tl">
                              <a:srgbClr val="000000">
                                <a:alpha val="43137"/>
                              </a:srgbClr>
                            </a:outerShdw>
                          </a:effectLst>
                          <a:uLnTx/>
                          <a:uFillTx/>
                        </a:rPr>
                        <a:t>ς</a:t>
                      </a:r>
                      <a:r>
                        <a:rPr kumimoji="0" lang="el-GR" sz="1400" u="none" strike="noStrike" kern="1200" cap="none" spc="0" normalizeH="0" baseline="0" dirty="0" smtClean="0">
                          <a:ln>
                            <a:noFill/>
                          </a:ln>
                          <a:effectLst>
                            <a:outerShdw blurRad="38100" dist="38100" dir="2700000" algn="tl">
                              <a:srgbClr val="000000">
                                <a:alpha val="43137"/>
                              </a:srgbClr>
                            </a:outerShdw>
                          </a:effectLst>
                          <a:uLnTx/>
                          <a:uFillTx/>
                        </a:rPr>
                        <a:t> που </a:t>
                      </a:r>
                      <a:r>
                        <a:rPr kumimoji="0" lang="el-GR" sz="1400" u="none" strike="noStrike" kern="1200" cap="none" spc="0" normalizeH="0" baseline="0" dirty="0" err="1" smtClean="0">
                          <a:ln>
                            <a:noFill/>
                          </a:ln>
                          <a:effectLst>
                            <a:outerShdw blurRad="38100" dist="38100" dir="2700000" algn="tl">
                              <a:srgbClr val="000000">
                                <a:alpha val="43137"/>
                              </a:srgbClr>
                            </a:outerShdw>
                          </a:effectLst>
                          <a:uLnTx/>
                          <a:uFillTx/>
                        </a:rPr>
                        <a:t>ακολο</a:t>
                      </a:r>
                      <a:r>
                        <a:rPr kumimoji="0" lang="en-US" sz="1400" u="none" strike="noStrike" kern="1200" cap="none" spc="0" normalizeH="0" baseline="0" dirty="0" err="1" smtClean="0">
                          <a:ln>
                            <a:noFill/>
                          </a:ln>
                          <a:effectLst>
                            <a:outerShdw blurRad="38100" dist="38100" dir="2700000" algn="tl">
                              <a:srgbClr val="000000">
                                <a:alpha val="43137"/>
                              </a:srgbClr>
                            </a:outerShdw>
                          </a:effectLst>
                          <a:uLnTx/>
                          <a:uFillTx/>
                        </a:rPr>
                        <a:t>υθήθηκε</a:t>
                      </a:r>
                      <a:r>
                        <a:rPr kumimoji="0" lang="en-US" sz="1400" u="none" strike="noStrike" kern="1200" cap="none" spc="0" normalizeH="0" baseline="0" dirty="0" smtClean="0">
                          <a:ln>
                            <a:noFill/>
                          </a:ln>
                          <a:effectLst>
                            <a:outerShdw blurRad="38100" dist="38100" dir="2700000" algn="tl">
                              <a:srgbClr val="000000">
                                <a:alpha val="43137"/>
                              </a:srgbClr>
                            </a:outerShdw>
                          </a:effectLst>
                          <a:uLnTx/>
                          <a:uFillTx/>
                        </a:rPr>
                        <a:t>.</a:t>
                      </a:r>
                      <a:endParaRPr kumimoji="0" lang="el-GR" sz="1400" b="0" i="1" u="none" strike="noStrike" kern="1200" cap="none" spc="0" normalizeH="0" baseline="0" dirty="0" smtClean="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txBody>
                  <a:tcPr anchor="ctr"/>
                </a:tc>
                <a:tc>
                  <a:txBody>
                    <a:bodyPr/>
                    <a:lstStyle/>
                    <a:p>
                      <a:pPr marL="0" algn="ctr" defTabSz="914400" rtl="0" eaLnBrk="1" latinLnBrk="0" hangingPunct="1"/>
                      <a:endParaRPr kumimoji="0" lang="el-GR" sz="1400" b="0" i="1" u="none" strike="noStrike" kern="1200" cap="none" spc="0" normalizeH="0" baseline="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txBody>
                  <a:tcPr anchor="ctr"/>
                </a:tc>
                <a:tc>
                  <a:txBody>
                    <a:bodyPr/>
                    <a:lstStyle/>
                    <a:p>
                      <a:pPr marL="0" algn="ctr" defTabSz="914400" rtl="0" eaLnBrk="1" latinLnBrk="0" hangingPunct="1"/>
                      <a:r>
                        <a:rPr kumimoji="0" lang="el-GR" sz="1400" u="none" strike="noStrike" kern="1200" cap="none" spc="0" normalizeH="0" baseline="0" dirty="0" smtClean="0">
                          <a:ln>
                            <a:noFill/>
                          </a:ln>
                          <a:effectLst>
                            <a:outerShdw blurRad="38100" dist="38100" dir="2700000" algn="tl">
                              <a:srgbClr val="000000">
                                <a:alpha val="43137"/>
                              </a:srgbClr>
                            </a:outerShdw>
                          </a:effectLst>
                          <a:uLnTx/>
                          <a:uFillTx/>
                        </a:rPr>
                        <a:t>Διερεύνηση Κατανόησης</a:t>
                      </a:r>
                    </a:p>
                    <a:p>
                      <a:pPr marL="0" algn="ctr" defTabSz="914400" rtl="0" eaLnBrk="1" latinLnBrk="0" hangingPunct="1"/>
                      <a:r>
                        <a:rPr kumimoji="0" lang="el-GR" sz="1400" u="none" strike="noStrike" kern="1200" cap="none" spc="0" normalizeH="0" baseline="0" dirty="0" smtClean="0">
                          <a:ln>
                            <a:noFill/>
                          </a:ln>
                          <a:effectLst>
                            <a:outerShdw blurRad="38100" dist="38100" dir="2700000" algn="tl">
                              <a:srgbClr val="000000">
                                <a:alpha val="43137"/>
                              </a:srgbClr>
                            </a:outerShdw>
                          </a:effectLst>
                          <a:uLnTx/>
                          <a:uFillTx/>
                        </a:rPr>
                        <a:t>Καταγραφή και σχολιασμός όλων των Απόψεων.</a:t>
                      </a:r>
                      <a:endParaRPr kumimoji="0" lang="el-GR" sz="1400" b="0" i="1" u="none" strike="noStrike" kern="1200" cap="none" spc="0" normalizeH="0" baseline="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txBody>
                  <a:tcPr anchor="ctr"/>
                </a:tc>
              </a:tr>
              <a:tr h="52611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400" dirty="0" smtClean="0">
                          <a:effectLst>
                            <a:outerShdw blurRad="38100" dist="38100" dir="2700000" algn="tl">
                              <a:srgbClr val="000000">
                                <a:alpha val="43137"/>
                              </a:srgbClr>
                            </a:outerShdw>
                          </a:effectLst>
                        </a:rPr>
                        <a:t>Εξαγωγή συμπεράσματος</a:t>
                      </a:r>
                      <a:endParaRPr lang="el-GR" sz="1400" b="0" i="1" dirty="0" smtClean="0">
                        <a:effectLst>
                          <a:outerShdw blurRad="38100" dist="38100" dir="2700000" algn="tl">
                            <a:srgbClr val="000000">
                              <a:alpha val="43137"/>
                            </a:srgbClr>
                          </a:outerShdw>
                        </a:effectLst>
                        <a:latin typeface="Times New Roman" pitchFamily="18" charset="0"/>
                        <a:cs typeface="Times New Roman" pitchFamily="18" charset="0"/>
                      </a:endParaRPr>
                    </a:p>
                  </a:txBody>
                  <a:tcPr anchor="ctr">
                    <a:blipFill>
                      <a:blip r:embed="rId2"/>
                      <a:tile tx="0" ty="0" sx="100000" sy="100000" flip="none" algn="tl"/>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l-GR" sz="1400" u="sng" strike="noStrike" kern="1200" cap="none" spc="0" normalizeH="0" baseline="0" dirty="0" smtClean="0">
                          <a:ln>
                            <a:noFill/>
                          </a:ln>
                          <a:effectLst>
                            <a:outerShdw blurRad="38100" dist="38100" dir="2700000" algn="tl">
                              <a:srgbClr val="000000">
                                <a:alpha val="43137"/>
                              </a:srgbClr>
                            </a:outerShdw>
                          </a:effectLst>
                          <a:uLnTx/>
                          <a:uFillTx/>
                        </a:rPr>
                        <a:t>Εννοιολογικός Χάρτης</a:t>
                      </a:r>
                      <a:endParaRPr kumimoji="0" lang="el-GR" sz="1400" b="1" i="1" u="sng" strike="noStrike" kern="1200" cap="none" spc="0" normalizeH="0" baseline="0" dirty="0" smtClean="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txBody>
                  <a:tcPr anchor="ctr">
                    <a:blipFill>
                      <a:blip r:embed="rId2"/>
                      <a:tile tx="0" ty="0" sx="100000" sy="100000" flip="none" algn="tl"/>
                    </a:blipFill>
                  </a:tcPr>
                </a:tc>
                <a:tc>
                  <a:txBody>
                    <a:bodyPr/>
                    <a:lstStyle/>
                    <a:p>
                      <a:pPr marL="0" algn="ctr" defTabSz="914400" rtl="0" eaLnBrk="1" latinLnBrk="0" hangingPunct="1"/>
                      <a:r>
                        <a:rPr kumimoji="0" lang="en-US" sz="1400" u="none" strike="noStrike" kern="1200" cap="none" spc="0" normalizeH="0" baseline="0" dirty="0" smtClean="0">
                          <a:ln>
                            <a:noFill/>
                          </a:ln>
                          <a:effectLst>
                            <a:outerShdw blurRad="38100" dist="38100" dir="2700000" algn="tl">
                              <a:srgbClr val="000000">
                                <a:alpha val="43137"/>
                              </a:srgbClr>
                            </a:outerShdw>
                          </a:effectLst>
                          <a:uLnTx/>
                          <a:uFillTx/>
                        </a:rPr>
                        <a:t>PowerPoint, </a:t>
                      </a:r>
                      <a:r>
                        <a:rPr kumimoji="0" lang="el-GR" sz="1400" u="none" strike="noStrike" kern="1200" cap="none" spc="0" normalizeH="0" baseline="0" dirty="0" smtClean="0">
                          <a:ln>
                            <a:noFill/>
                          </a:ln>
                          <a:effectLst>
                            <a:outerShdw blurRad="38100" dist="38100" dir="2700000" algn="tl">
                              <a:srgbClr val="000000">
                                <a:alpha val="43137"/>
                              </a:srgbClr>
                            </a:outerShdw>
                          </a:effectLst>
                          <a:uLnTx/>
                          <a:uFillTx/>
                        </a:rPr>
                        <a:t>Φωτογραφίες</a:t>
                      </a:r>
                      <a:endParaRPr kumimoji="0" lang="el-GR" sz="1400" b="0" i="1" u="none" strike="noStrike" kern="1200" cap="none" spc="0" normalizeH="0" baseline="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txBody>
                  <a:tcPr anchor="ctr">
                    <a:blipFill>
                      <a:blip r:embed="rId2"/>
                      <a:tile tx="0" ty="0" sx="100000" sy="100000" flip="none" algn="tl"/>
                    </a:blipFill>
                  </a:tcPr>
                </a:tc>
                <a:tc>
                  <a:txBody>
                    <a:bodyPr/>
                    <a:lstStyle/>
                    <a:p>
                      <a:pPr marL="0" algn="ctr" defTabSz="914400" rtl="0" eaLnBrk="1" latinLnBrk="0" hangingPunct="1"/>
                      <a:r>
                        <a:rPr kumimoji="0" lang="el-GR" sz="1400" u="none" strike="noStrike" kern="1200" cap="none" spc="0" normalizeH="0" baseline="0" dirty="0" smtClean="0">
                          <a:ln>
                            <a:noFill/>
                          </a:ln>
                          <a:effectLst>
                            <a:outerShdw blurRad="38100" dist="38100" dir="2700000" algn="tl">
                              <a:srgbClr val="000000">
                                <a:alpha val="43137"/>
                              </a:srgbClr>
                            </a:outerShdw>
                          </a:effectLst>
                          <a:uLnTx/>
                          <a:uFillTx/>
                        </a:rPr>
                        <a:t>Απεικόνιση Έννοιας </a:t>
                      </a:r>
                      <a:endParaRPr kumimoji="0" lang="el-GR" sz="1400" b="0" i="1" u="none" strike="noStrike" kern="1200" cap="none" spc="0" normalizeH="0" baseline="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txBody>
                  <a:tcPr anchor="ctr">
                    <a:blipFill>
                      <a:blip r:embed="rId2"/>
                      <a:tile tx="0" ty="0" sx="100000" sy="100000" flip="none" algn="tl"/>
                    </a:blipFill>
                  </a:tcPr>
                </a:tc>
              </a:tr>
            </a:tbl>
          </a:graphicData>
        </a:graphic>
      </p:graphicFrame>
    </p:spTree>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Ορθογώνιο 1"/>
          <p:cNvSpPr/>
          <p:nvPr/>
        </p:nvSpPr>
        <p:spPr>
          <a:xfrm>
            <a:off x="2667000" y="304800"/>
            <a:ext cx="5163398" cy="890115"/>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lnSpc>
                <a:spcPct val="80000"/>
              </a:lnSpc>
              <a:spcBef>
                <a:spcPct val="0"/>
              </a:spcBef>
              <a:defRPr/>
            </a:pPr>
            <a:r>
              <a:rPr lang="el-GR" sz="3200" b="1" i="1" dirty="0">
                <a:solidFill>
                  <a:srgbClr val="000000">
                    <a:lumMod val="95000"/>
                    <a:lumOff val="5000"/>
                  </a:srgbClr>
                </a:solidFill>
                <a:effectLst>
                  <a:glow rad="139700">
                    <a:srgbClr val="FFFF00">
                      <a:alpha val="40000"/>
                    </a:srgbClr>
                  </a:glow>
                </a:effectLst>
              </a:rPr>
              <a:t>Διαστάσεις της κάθε </a:t>
            </a:r>
            <a:r>
              <a:rPr lang="el-GR" sz="3200" b="1" i="1" dirty="0" smtClean="0">
                <a:solidFill>
                  <a:srgbClr val="000000">
                    <a:lumMod val="95000"/>
                    <a:lumOff val="5000"/>
                  </a:srgbClr>
                </a:solidFill>
                <a:effectLst>
                  <a:glow rad="139700">
                    <a:srgbClr val="FFFF00">
                      <a:alpha val="40000"/>
                    </a:srgbClr>
                  </a:glow>
                </a:effectLst>
              </a:rPr>
              <a:t>δεξιότητας </a:t>
            </a:r>
            <a:endParaRPr lang="el-GR" sz="3200" b="1" i="1" dirty="0">
              <a:solidFill>
                <a:srgbClr val="000000">
                  <a:lumMod val="95000"/>
                  <a:lumOff val="5000"/>
                </a:srgbClr>
              </a:solidFill>
              <a:effectLst>
                <a:glow rad="139700">
                  <a:srgbClr val="FFFF00">
                    <a:alpha val="40000"/>
                  </a:srgbClr>
                </a:glow>
              </a:effectLst>
            </a:endParaRPr>
          </a:p>
        </p:txBody>
      </p:sp>
      <p:graphicFrame>
        <p:nvGraphicFramePr>
          <p:cNvPr id="6" name="Διάγραμμα 5"/>
          <p:cNvGraphicFramePr/>
          <p:nvPr>
            <p:extLst>
              <p:ext uri="{D42A27DB-BD31-4B8C-83A1-F6EECF244321}">
                <p14:modId xmlns:p14="http://schemas.microsoft.com/office/powerpoint/2010/main" xmlns="" val="2126426766"/>
              </p:ext>
            </p:extLst>
          </p:nvPr>
        </p:nvGraphicFramePr>
        <p:xfrm>
          <a:off x="0" y="1295400"/>
          <a:ext cx="9144000" cy="541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descr="animated gif for powerpoint"/>
          <p:cNvPicPr>
            <a:picLocks noChangeAspect="1" noChangeArrowheads="1" noCrop="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143000" y="376501"/>
            <a:ext cx="919450" cy="86516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333468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5123" name="Θέση κειμένου 4"/>
          <p:cNvSpPr>
            <a:spLocks noGrp="1"/>
          </p:cNvSpPr>
          <p:nvPr>
            <p:ph type="body" sz="half" idx="4294967295"/>
          </p:nvPr>
        </p:nvSpPr>
        <p:spPr>
          <a:xfrm>
            <a:off x="2679242" y="6453188"/>
            <a:ext cx="3610107" cy="404812"/>
          </a:xfrm>
        </p:spPr>
        <p:txBody>
          <a:bodyPr/>
          <a:lstStyle/>
          <a:p>
            <a:pPr marL="0" indent="0">
              <a:buFont typeface="Arial" charset="0"/>
              <a:buNone/>
            </a:pPr>
            <a:r>
              <a:rPr lang="el-GR" altLang="en-US" sz="1200" dirty="0" err="1" smtClean="0"/>
              <a:t>Binkley</a:t>
            </a:r>
            <a:r>
              <a:rPr lang="el-GR" altLang="en-US" sz="1200" dirty="0" smtClean="0"/>
              <a:t>, </a:t>
            </a:r>
            <a:r>
              <a:rPr lang="el-GR" altLang="en-US" sz="1200" dirty="0" err="1" smtClean="0"/>
              <a:t>Erstad</a:t>
            </a:r>
            <a:r>
              <a:rPr lang="el-GR" altLang="en-US" sz="1200" dirty="0" smtClean="0"/>
              <a:t>, </a:t>
            </a:r>
            <a:r>
              <a:rPr lang="el-GR" altLang="en-US" sz="1200" dirty="0" err="1" smtClean="0"/>
              <a:t>Herman</a:t>
            </a:r>
            <a:r>
              <a:rPr lang="el-GR" altLang="en-US" sz="1200" dirty="0" smtClean="0"/>
              <a:t>, </a:t>
            </a:r>
            <a:r>
              <a:rPr lang="el-GR" altLang="en-US" sz="1200" dirty="0" err="1" smtClean="0"/>
              <a:t>Raizen</a:t>
            </a:r>
            <a:r>
              <a:rPr lang="el-GR" altLang="en-US" sz="1200" dirty="0" smtClean="0"/>
              <a:t>, </a:t>
            </a:r>
            <a:r>
              <a:rPr lang="el-GR" altLang="en-US" sz="1200" dirty="0" err="1" smtClean="0"/>
              <a:t>Ripley</a:t>
            </a:r>
            <a:r>
              <a:rPr lang="el-GR" altLang="en-US" sz="1200" dirty="0" smtClean="0"/>
              <a:t>, </a:t>
            </a:r>
            <a:r>
              <a:rPr lang="el-GR" altLang="en-US" sz="1200" dirty="0" err="1" smtClean="0"/>
              <a:t>Miller</a:t>
            </a:r>
            <a:r>
              <a:rPr lang="el-GR" altLang="en-US" sz="1200" dirty="0" smtClean="0"/>
              <a:t>-</a:t>
            </a:r>
            <a:r>
              <a:rPr lang="el-GR" altLang="en-US" sz="1200" dirty="0" err="1" smtClean="0"/>
              <a:t>Ricci</a:t>
            </a:r>
            <a:r>
              <a:rPr lang="el-GR" altLang="en-US" sz="1200" dirty="0" smtClean="0"/>
              <a:t> και </a:t>
            </a:r>
            <a:r>
              <a:rPr lang="el-GR" altLang="en-US" sz="1200" dirty="0" err="1" smtClean="0"/>
              <a:t>Rumble</a:t>
            </a:r>
            <a:r>
              <a:rPr lang="el-GR" altLang="en-US" sz="1200" dirty="0" smtClean="0"/>
              <a:t> (2010</a:t>
            </a:r>
            <a:r>
              <a:rPr lang="en-US" altLang="el-GR" sz="1200" dirty="0" smtClean="0"/>
              <a:t>)</a:t>
            </a:r>
            <a:endParaRPr lang="el-GR" altLang="en-US" sz="1200" dirty="0" smtClean="0"/>
          </a:p>
          <a:p>
            <a:pPr marL="0" indent="0">
              <a:buFont typeface="Arial" charset="0"/>
              <a:buNone/>
            </a:pPr>
            <a:endParaRPr lang="el-GR" altLang="en-US" sz="1200" dirty="0" smtClean="0"/>
          </a:p>
        </p:txBody>
      </p:sp>
      <p:graphicFrame>
        <p:nvGraphicFramePr>
          <p:cNvPr id="3" name="Διάγραμμα 2"/>
          <p:cNvGraphicFramePr/>
          <p:nvPr>
            <p:extLst>
              <p:ext uri="{D42A27DB-BD31-4B8C-83A1-F6EECF244321}">
                <p14:modId xmlns:p14="http://schemas.microsoft.com/office/powerpoint/2010/main" xmlns="" val="4027786610"/>
              </p:ext>
            </p:extLst>
          </p:nvPr>
        </p:nvGraphicFramePr>
        <p:xfrm>
          <a:off x="1942415" y="631374"/>
          <a:ext cx="7088444" cy="62266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172" name="Picture 4" descr="http://www.eslprintables.com/forum/my_documents/my_pictures/2011/jun/1Z3_tree_of_knowledge_book_drop_500_clr.gif"/>
          <p:cNvPicPr>
            <a:picLocks noChangeAspect="1" noChangeArrowheads="1" noCrop="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20239" y="1035670"/>
            <a:ext cx="3048634" cy="620332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Ορθογώνιο 1"/>
          <p:cNvSpPr/>
          <p:nvPr/>
        </p:nvSpPr>
        <p:spPr>
          <a:xfrm>
            <a:off x="2915936" y="3448"/>
            <a:ext cx="3312125"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3200" b="1" i="0" u="none" strike="noStrike" kern="0" cap="none" spc="0" normalizeH="0" baseline="0" noProof="0" dirty="0" smtClean="0">
                <a:ln>
                  <a:noFill/>
                </a:ln>
                <a:solidFill>
                  <a:srgbClr val="CCECFF"/>
                </a:solidFill>
                <a:effectLst>
                  <a:glow rad="63500">
                    <a:srgbClr val="009DD9">
                      <a:satMod val="175000"/>
                      <a:alpha val="40000"/>
                    </a:srgbClr>
                  </a:glow>
                  <a:outerShdw blurRad="38100" dist="38100" dir="2700000" algn="tl">
                    <a:srgbClr val="000000"/>
                  </a:outerShdw>
                </a:effectLst>
                <a:uLnTx/>
                <a:uFillTx/>
                <a:latin typeface="Calibri"/>
                <a:ea typeface="+mj-ea"/>
                <a:cs typeface="+mj-cs"/>
              </a:rPr>
              <a:t>ΚΡΙΤΙΚΗ ΘΕΩΡΗΣΗ</a:t>
            </a:r>
            <a:endParaRPr kumimoji="0" lang="el-GR" sz="18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xmlns="" val="2221120056"/>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2 - Θέση περιεχομένου"/>
          <p:cNvSpPr>
            <a:spLocks noGrp="1"/>
          </p:cNvSpPr>
          <p:nvPr>
            <p:ph idx="4294967295"/>
          </p:nvPr>
        </p:nvSpPr>
        <p:spPr>
          <a:xfrm>
            <a:off x="179388" y="908722"/>
            <a:ext cx="8964612" cy="5734969"/>
          </a:xfrm>
        </p:spPr>
        <p:txBody>
          <a:bodyPr/>
          <a:lstStyle/>
          <a:p>
            <a:pPr>
              <a:buFont typeface="Wingdings" pitchFamily="2" charset="2"/>
              <a:buNone/>
            </a:pPr>
            <a:r>
              <a:rPr lang="el-GR" sz="2600" b="1" dirty="0"/>
              <a:t> </a:t>
            </a:r>
            <a:r>
              <a:rPr lang="el-GR" sz="2000" dirty="0"/>
              <a:t>	</a:t>
            </a:r>
          </a:p>
          <a:p>
            <a:pPr>
              <a:buFont typeface="Wingdings" pitchFamily="2" charset="2"/>
              <a:buNone/>
            </a:pPr>
            <a:endParaRPr lang="el-GR" sz="2000" dirty="0"/>
          </a:p>
          <a:p>
            <a:pPr>
              <a:buFont typeface="Wingdings" pitchFamily="2" charset="2"/>
              <a:buNone/>
            </a:pPr>
            <a:endParaRPr lang="el-GR" sz="2000" dirty="0"/>
          </a:p>
          <a:p>
            <a:pPr>
              <a:buFont typeface="Wingdings" pitchFamily="2" charset="2"/>
              <a:buNone/>
            </a:pPr>
            <a:r>
              <a:rPr lang="el-GR" sz="2000" dirty="0"/>
              <a:t>	</a:t>
            </a:r>
          </a:p>
          <a:p>
            <a:pPr>
              <a:buFont typeface="Wingdings" pitchFamily="2" charset="2"/>
              <a:buNone/>
            </a:pPr>
            <a:endParaRPr lang="el-GR" sz="2000" dirty="0"/>
          </a:p>
          <a:p>
            <a:pPr>
              <a:buFont typeface="Wingdings" pitchFamily="2" charset="2"/>
              <a:buNone/>
            </a:pPr>
            <a:endParaRPr lang="el-GR" sz="2000" dirty="0"/>
          </a:p>
          <a:p>
            <a:pPr>
              <a:buFont typeface="Wingdings" pitchFamily="2" charset="2"/>
              <a:buNone/>
            </a:pPr>
            <a:r>
              <a:rPr lang="el-GR" sz="2000" dirty="0"/>
              <a:t>	</a:t>
            </a:r>
          </a:p>
          <a:p>
            <a:pPr>
              <a:buFont typeface="Wingdings" pitchFamily="2" charset="2"/>
              <a:buNone/>
            </a:pPr>
            <a:endParaRPr lang="el-GR" sz="2000" dirty="0"/>
          </a:p>
          <a:p>
            <a:pPr>
              <a:buFont typeface="Wingdings" pitchFamily="2" charset="2"/>
              <a:buNone/>
            </a:pPr>
            <a:endParaRPr lang="el-GR" sz="2000" dirty="0"/>
          </a:p>
          <a:p>
            <a:pPr>
              <a:buFont typeface="Wingdings" pitchFamily="2" charset="2"/>
              <a:buNone/>
            </a:pPr>
            <a:r>
              <a:rPr lang="el-GR" sz="2000" dirty="0"/>
              <a:t>	</a:t>
            </a:r>
          </a:p>
          <a:p>
            <a:pPr>
              <a:buFont typeface="Wingdings" pitchFamily="2" charset="2"/>
              <a:buNone/>
            </a:pPr>
            <a:endParaRPr lang="el-GR" sz="2000" dirty="0"/>
          </a:p>
          <a:p>
            <a:pPr>
              <a:buFont typeface="Wingdings" pitchFamily="2" charset="2"/>
              <a:buNone/>
            </a:pPr>
            <a:endParaRPr lang="el-GR" sz="2000" dirty="0"/>
          </a:p>
          <a:p>
            <a:endParaRPr lang="el-GR" sz="2000" dirty="0"/>
          </a:p>
          <a:p>
            <a:endParaRPr lang="el-GR" dirty="0"/>
          </a:p>
        </p:txBody>
      </p:sp>
      <p:grpSp>
        <p:nvGrpSpPr>
          <p:cNvPr id="10" name="Organization Chart 5"/>
          <p:cNvGrpSpPr>
            <a:grpSpLocks/>
          </p:cNvGrpSpPr>
          <p:nvPr/>
        </p:nvGrpSpPr>
        <p:grpSpPr bwMode="auto">
          <a:xfrm>
            <a:off x="57150" y="877230"/>
            <a:ext cx="8477250" cy="3850886"/>
            <a:chOff x="1143" y="1354"/>
            <a:chExt cx="1335" cy="1339"/>
          </a:xfrm>
        </p:grpSpPr>
        <p:cxnSp>
          <p:nvCxnSpPr>
            <p:cNvPr id="11" name="_s108568"/>
            <p:cNvCxnSpPr>
              <a:cxnSpLocks noChangeShapeType="1"/>
              <a:stCxn id="19" idx="1"/>
              <a:endCxn id="15" idx="2"/>
            </p:cNvCxnSpPr>
            <p:nvPr/>
          </p:nvCxnSpPr>
          <p:spPr bwMode="auto">
            <a:xfrm rot="10800000">
              <a:off x="1575" y="1605"/>
              <a:ext cx="65" cy="993"/>
            </a:xfrm>
            <a:prstGeom prst="bentConnector2">
              <a:avLst/>
            </a:prstGeom>
            <a:ln>
              <a:headEnd/>
              <a:tailEnd/>
            </a:ln>
          </p:spPr>
          <p:style>
            <a:lnRef idx="1">
              <a:schemeClr val="accent1"/>
            </a:lnRef>
            <a:fillRef idx="3">
              <a:schemeClr val="accent1"/>
            </a:fillRef>
            <a:effectRef idx="2">
              <a:schemeClr val="accent1"/>
            </a:effectRef>
            <a:fontRef idx="minor">
              <a:schemeClr val="lt1"/>
            </a:fontRef>
          </p:style>
        </p:cxnSp>
        <p:cxnSp>
          <p:nvCxnSpPr>
            <p:cNvPr id="12" name="_s108556"/>
            <p:cNvCxnSpPr>
              <a:cxnSpLocks noChangeShapeType="1"/>
              <a:stCxn id="18" idx="1"/>
              <a:endCxn id="15" idx="2"/>
            </p:cNvCxnSpPr>
            <p:nvPr/>
          </p:nvCxnSpPr>
          <p:spPr bwMode="auto">
            <a:xfrm rot="10800000">
              <a:off x="1575" y="1605"/>
              <a:ext cx="68" cy="738"/>
            </a:xfrm>
            <a:prstGeom prst="bentConnector2">
              <a:avLst/>
            </a:prstGeom>
            <a:ln>
              <a:headEnd/>
              <a:tailEnd/>
            </a:ln>
          </p:spPr>
          <p:style>
            <a:lnRef idx="1">
              <a:schemeClr val="accent1"/>
            </a:lnRef>
            <a:fillRef idx="3">
              <a:schemeClr val="accent1"/>
            </a:fillRef>
            <a:effectRef idx="2">
              <a:schemeClr val="accent1"/>
            </a:effectRef>
            <a:fontRef idx="minor">
              <a:schemeClr val="lt1"/>
            </a:fontRef>
          </p:style>
        </p:cxnSp>
        <p:cxnSp>
          <p:nvCxnSpPr>
            <p:cNvPr id="13" name="_s108555"/>
            <p:cNvCxnSpPr>
              <a:cxnSpLocks noChangeShapeType="1"/>
              <a:stCxn id="17" idx="1"/>
              <a:endCxn id="15" idx="2"/>
            </p:cNvCxnSpPr>
            <p:nvPr/>
          </p:nvCxnSpPr>
          <p:spPr bwMode="auto">
            <a:xfrm rot="10800000">
              <a:off x="1575" y="1605"/>
              <a:ext cx="255" cy="483"/>
            </a:xfrm>
            <a:prstGeom prst="bentConnector2">
              <a:avLst/>
            </a:prstGeom>
            <a:ln>
              <a:headEnd/>
              <a:tailEnd/>
            </a:ln>
          </p:spPr>
          <p:style>
            <a:lnRef idx="1">
              <a:schemeClr val="accent1"/>
            </a:lnRef>
            <a:fillRef idx="3">
              <a:schemeClr val="accent1"/>
            </a:fillRef>
            <a:effectRef idx="2">
              <a:schemeClr val="accent1"/>
            </a:effectRef>
            <a:fontRef idx="minor">
              <a:schemeClr val="lt1"/>
            </a:fontRef>
          </p:style>
        </p:cxnSp>
        <p:cxnSp>
          <p:nvCxnSpPr>
            <p:cNvPr id="14" name="_s108554"/>
            <p:cNvCxnSpPr>
              <a:cxnSpLocks noChangeShapeType="1"/>
              <a:stCxn id="16" idx="1"/>
              <a:endCxn id="15" idx="2"/>
            </p:cNvCxnSpPr>
            <p:nvPr/>
          </p:nvCxnSpPr>
          <p:spPr bwMode="auto">
            <a:xfrm rot="10800000">
              <a:off x="1575" y="1605"/>
              <a:ext cx="255" cy="211"/>
            </a:xfrm>
            <a:prstGeom prst="bentConnector2">
              <a:avLst/>
            </a:prstGeom>
            <a:ln>
              <a:headEnd/>
              <a:tailEnd/>
            </a:ln>
          </p:spPr>
          <p:style>
            <a:lnRef idx="1">
              <a:schemeClr val="accent1"/>
            </a:lnRef>
            <a:fillRef idx="3">
              <a:schemeClr val="accent1"/>
            </a:fillRef>
            <a:effectRef idx="2">
              <a:schemeClr val="accent1"/>
            </a:effectRef>
            <a:fontRef idx="minor">
              <a:schemeClr val="lt1"/>
            </a:fontRef>
          </p:style>
        </p:cxnSp>
        <p:sp>
          <p:nvSpPr>
            <p:cNvPr id="15" name="_s108550"/>
            <p:cNvSpPr>
              <a:spLocks noChangeArrowheads="1"/>
            </p:cNvSpPr>
            <p:nvPr/>
          </p:nvSpPr>
          <p:spPr bwMode="auto">
            <a:xfrm>
              <a:off x="1143" y="1354"/>
              <a:ext cx="864" cy="251"/>
            </a:xfrm>
            <a:prstGeom prst="roundRect">
              <a:avLst>
                <a:gd name="adj" fmla="val 50000"/>
              </a:avLst>
            </a:prstGeom>
            <a:ln>
              <a:headEnd/>
              <a:tailEnd/>
            </a:ln>
          </p:spPr>
          <p:style>
            <a:lnRef idx="0">
              <a:schemeClr val="accent5"/>
            </a:lnRef>
            <a:fillRef idx="3">
              <a:schemeClr val="accent5"/>
            </a:fillRef>
            <a:effectRef idx="3">
              <a:schemeClr val="accent5"/>
            </a:effectRef>
            <a:fontRef idx="minor">
              <a:schemeClr val="lt1"/>
            </a:fontRef>
          </p:style>
          <p:txBody>
            <a:bodyPr vert="horz" wrap="none" lIns="0" tIns="0" rIns="0" bIns="0" numCol="1" anchor="ctr" anchorCtr="0" compatLnSpc="1">
              <a:prstTxWarp prst="textNoShape">
                <a:avLst/>
              </a:prstTxWarp>
              <a:scene3d>
                <a:camera prst="orthographicFront"/>
                <a:lightRig rig="balanced" dir="t">
                  <a:rot lat="0" lon="0" rev="2100000"/>
                </a:lightRig>
              </a:scene3d>
              <a:sp3d extrusionH="57150" prstMaterial="metal">
                <a:bevelT w="38100" h="25400"/>
                <a:contourClr>
                  <a:schemeClr val="bg2"/>
                </a:contourClr>
              </a:sp3d>
            </a:bodyPr>
            <a:lstStyle/>
            <a:p>
              <a:pPr algn="ctr" fontAlgn="base">
                <a:spcBef>
                  <a:spcPct val="0"/>
                </a:spcBef>
                <a:spcAft>
                  <a:spcPct val="0"/>
                </a:spcAft>
              </a:pPr>
              <a:endParaRPr lang="el-GR" b="1" dirty="0" smtClean="0">
                <a:ln w="50800"/>
                <a:solidFill>
                  <a:srgbClr val="006666">
                    <a:shade val="50000"/>
                  </a:srgbClr>
                </a:solidFill>
                <a:latin typeface="Arial" charset="0"/>
              </a:endParaRPr>
            </a:p>
            <a:p>
              <a:pPr algn="ctr" fontAlgn="base">
                <a:spcBef>
                  <a:spcPct val="0"/>
                </a:spcBef>
                <a:spcAft>
                  <a:spcPct val="0"/>
                </a:spcAft>
              </a:pPr>
              <a:r>
                <a:rPr lang="el-GR" b="1" dirty="0" smtClean="0">
                  <a:ln w="50800"/>
                  <a:solidFill>
                    <a:srgbClr val="006666">
                      <a:shade val="50000"/>
                    </a:srgbClr>
                  </a:solidFill>
                  <a:latin typeface="Arial" charset="0"/>
                </a:rPr>
                <a:t>Δημόσιο </a:t>
              </a:r>
              <a:r>
                <a:rPr lang="el-GR" b="1" dirty="0">
                  <a:ln w="50800"/>
                  <a:solidFill>
                    <a:srgbClr val="006666">
                      <a:shade val="50000"/>
                    </a:srgbClr>
                  </a:solidFill>
                  <a:latin typeface="Arial" charset="0"/>
                </a:rPr>
                <a:t>Σχολείο Αθηνών</a:t>
              </a:r>
            </a:p>
            <a:p>
              <a:pPr algn="ctr" fontAlgn="base">
                <a:spcBef>
                  <a:spcPct val="0"/>
                </a:spcBef>
                <a:spcAft>
                  <a:spcPct val="0"/>
                </a:spcAft>
              </a:pPr>
              <a:r>
                <a:rPr lang="el-GR" b="1" dirty="0" smtClean="0">
                  <a:ln w="50800"/>
                  <a:solidFill>
                    <a:srgbClr val="006666">
                      <a:shade val="50000"/>
                    </a:srgbClr>
                  </a:solidFill>
                  <a:latin typeface="Arial" charset="0"/>
                </a:rPr>
                <a:t> :</a:t>
              </a:r>
            </a:p>
          </p:txBody>
        </p:sp>
        <p:sp>
          <p:nvSpPr>
            <p:cNvPr id="16" name="_s108551"/>
            <p:cNvSpPr>
              <a:spLocks noChangeArrowheads="1"/>
            </p:cNvSpPr>
            <p:nvPr/>
          </p:nvSpPr>
          <p:spPr bwMode="auto">
            <a:xfrm>
              <a:off x="1830" y="1724"/>
              <a:ext cx="432" cy="183"/>
            </a:xfrm>
            <a:prstGeom prst="roundRect">
              <a:avLst>
                <a:gd name="adj" fmla="val 50000"/>
              </a:avLst>
            </a:prstGeom>
            <a:ln>
              <a:headEnd/>
              <a:tailEnd/>
            </a:ln>
          </p:spPr>
          <p:style>
            <a:lnRef idx="0">
              <a:schemeClr val="accent5"/>
            </a:lnRef>
            <a:fillRef idx="3">
              <a:schemeClr val="accent5"/>
            </a:fillRef>
            <a:effectRef idx="3">
              <a:schemeClr val="accent5"/>
            </a:effectRef>
            <a:fontRef idx="minor">
              <a:schemeClr val="lt1"/>
            </a:fontRef>
          </p:style>
          <p:txBody>
            <a:bodyPr vert="horz" wrap="none" lIns="0" tIns="0" rIns="0" bIns="0" numCol="1" anchor="ctr" anchorCtr="0" compatLnSpc="1">
              <a:prstTxWarp prst="textNoShape">
                <a:avLst/>
              </a:prstTxWarp>
              <a:scene3d>
                <a:camera prst="orthographicFront"/>
                <a:lightRig rig="balanced" dir="t">
                  <a:rot lat="0" lon="0" rev="2100000"/>
                </a:lightRig>
              </a:scene3d>
              <a:sp3d extrusionH="57150" prstMaterial="metal">
                <a:bevelT w="38100" h="25400"/>
                <a:contourClr>
                  <a:schemeClr val="bg2"/>
                </a:contourClr>
              </a:sp3d>
            </a:bodyPr>
            <a:lstStyle/>
            <a:p>
              <a:pPr algn="ctr" fontAlgn="base">
                <a:spcBef>
                  <a:spcPct val="0"/>
                </a:spcBef>
                <a:spcAft>
                  <a:spcPct val="0"/>
                </a:spcAft>
              </a:pPr>
              <a:r>
                <a:rPr lang="el-GR" b="1" dirty="0">
                  <a:ln w="50800"/>
                  <a:solidFill>
                    <a:srgbClr val="006666">
                      <a:shade val="50000"/>
                    </a:srgbClr>
                  </a:solidFill>
                  <a:latin typeface="Arial" charset="0"/>
                </a:rPr>
                <a:t>Ενιαίο Λύκειο</a:t>
              </a:r>
            </a:p>
          </p:txBody>
        </p:sp>
        <p:sp>
          <p:nvSpPr>
            <p:cNvPr id="17" name="_s108552"/>
            <p:cNvSpPr>
              <a:spLocks noChangeArrowheads="1"/>
            </p:cNvSpPr>
            <p:nvPr/>
          </p:nvSpPr>
          <p:spPr bwMode="auto">
            <a:xfrm>
              <a:off x="1830" y="1995"/>
              <a:ext cx="456" cy="186"/>
            </a:xfrm>
            <a:prstGeom prst="roundRect">
              <a:avLst>
                <a:gd name="adj" fmla="val 50000"/>
              </a:avLst>
            </a:prstGeom>
            <a:ln>
              <a:headEnd/>
              <a:tailEnd/>
            </a:ln>
          </p:spPr>
          <p:style>
            <a:lnRef idx="0">
              <a:schemeClr val="accent5"/>
            </a:lnRef>
            <a:fillRef idx="3">
              <a:schemeClr val="accent5"/>
            </a:fillRef>
            <a:effectRef idx="3">
              <a:schemeClr val="accent5"/>
            </a:effectRef>
            <a:fontRef idx="minor">
              <a:schemeClr val="lt1"/>
            </a:fontRef>
          </p:style>
          <p:txBody>
            <a:bodyPr vert="horz" wrap="none" lIns="0" tIns="0" rIns="0" bIns="0" numCol="1" anchor="ctr" anchorCtr="0" compatLnSpc="1">
              <a:prstTxWarp prst="textNoShape">
                <a:avLst/>
              </a:prstTxWarp>
              <a:scene3d>
                <a:camera prst="orthographicFront"/>
                <a:lightRig rig="balanced" dir="t">
                  <a:rot lat="0" lon="0" rev="2100000"/>
                </a:lightRig>
              </a:scene3d>
              <a:sp3d extrusionH="57150" prstMaterial="metal">
                <a:bevelT w="38100" h="25400"/>
                <a:contourClr>
                  <a:schemeClr val="bg2"/>
                </a:contourClr>
              </a:sp3d>
            </a:bodyPr>
            <a:lstStyle/>
            <a:p>
              <a:pPr algn="ctr" fontAlgn="base">
                <a:spcBef>
                  <a:spcPct val="0"/>
                </a:spcBef>
                <a:spcAft>
                  <a:spcPct val="0"/>
                </a:spcAft>
              </a:pPr>
              <a:r>
                <a:rPr lang="el-GR" b="1" dirty="0">
                  <a:ln w="50800"/>
                  <a:solidFill>
                    <a:srgbClr val="006666">
                      <a:shade val="50000"/>
                    </a:srgbClr>
                  </a:solidFill>
                  <a:latin typeface="Arial" charset="0"/>
                </a:rPr>
                <a:t>Β’ Τάξη </a:t>
              </a:r>
            </a:p>
          </p:txBody>
        </p:sp>
        <p:sp>
          <p:nvSpPr>
            <p:cNvPr id="18" name="_s108553"/>
            <p:cNvSpPr>
              <a:spLocks noChangeArrowheads="1"/>
            </p:cNvSpPr>
            <p:nvPr/>
          </p:nvSpPr>
          <p:spPr bwMode="auto">
            <a:xfrm>
              <a:off x="1643" y="2252"/>
              <a:ext cx="835" cy="181"/>
            </a:xfrm>
            <a:prstGeom prst="roundRect">
              <a:avLst>
                <a:gd name="adj" fmla="val 50000"/>
              </a:avLst>
            </a:prstGeom>
            <a:ln>
              <a:headEnd/>
              <a:tailEnd/>
            </a:ln>
          </p:spPr>
          <p:style>
            <a:lnRef idx="0">
              <a:schemeClr val="accent5"/>
            </a:lnRef>
            <a:fillRef idx="3">
              <a:schemeClr val="accent5"/>
            </a:fillRef>
            <a:effectRef idx="3">
              <a:schemeClr val="accent5"/>
            </a:effectRef>
            <a:fontRef idx="minor">
              <a:schemeClr val="lt1"/>
            </a:fontRef>
          </p:style>
          <p:txBody>
            <a:bodyPr vert="horz" wrap="none" lIns="0" tIns="0" rIns="0" bIns="0" numCol="1" anchor="ctr" anchorCtr="0" compatLnSpc="1">
              <a:prstTxWarp prst="textNoShape">
                <a:avLst/>
              </a:prstTxWarp>
              <a:scene3d>
                <a:camera prst="orthographicFront"/>
                <a:lightRig rig="balanced" dir="t">
                  <a:rot lat="0" lon="0" rev="2100000"/>
                </a:lightRig>
              </a:scene3d>
              <a:sp3d extrusionH="57150" prstMaterial="metal">
                <a:bevelT w="38100" h="25400"/>
                <a:contourClr>
                  <a:schemeClr val="bg2"/>
                </a:contourClr>
              </a:sp3d>
            </a:bodyPr>
            <a:lstStyle/>
            <a:p>
              <a:pPr algn="ctr" fontAlgn="base">
                <a:spcBef>
                  <a:spcPct val="0"/>
                </a:spcBef>
                <a:spcAft>
                  <a:spcPct val="0"/>
                </a:spcAft>
              </a:pPr>
              <a:r>
                <a:rPr lang="el-GR" b="1" dirty="0">
                  <a:ln w="50800"/>
                  <a:solidFill>
                    <a:srgbClr val="006666">
                      <a:shade val="50000"/>
                    </a:srgbClr>
                  </a:solidFill>
                  <a:latin typeface="Arial" charset="0"/>
                </a:rPr>
                <a:t>Μάθημα: «Αρχές Περιβαλλοντικών Επιστημών»</a:t>
              </a:r>
            </a:p>
          </p:txBody>
        </p:sp>
        <p:sp>
          <p:nvSpPr>
            <p:cNvPr id="19" name="_s108567"/>
            <p:cNvSpPr>
              <a:spLocks noChangeArrowheads="1"/>
            </p:cNvSpPr>
            <p:nvPr/>
          </p:nvSpPr>
          <p:spPr bwMode="auto">
            <a:xfrm>
              <a:off x="1640" y="2503"/>
              <a:ext cx="838" cy="190"/>
            </a:xfrm>
            <a:prstGeom prst="roundRect">
              <a:avLst>
                <a:gd name="adj" fmla="val 50000"/>
              </a:avLst>
            </a:prstGeom>
            <a:ln>
              <a:headEnd/>
              <a:tailEnd/>
            </a:ln>
          </p:spPr>
          <p:style>
            <a:lnRef idx="0">
              <a:schemeClr val="accent5"/>
            </a:lnRef>
            <a:fillRef idx="3">
              <a:schemeClr val="accent5"/>
            </a:fillRef>
            <a:effectRef idx="3">
              <a:schemeClr val="accent5"/>
            </a:effectRef>
            <a:fontRef idx="minor">
              <a:schemeClr val="lt1"/>
            </a:fontRef>
          </p:style>
          <p:txBody>
            <a:bodyPr vert="horz" wrap="none" lIns="0" tIns="0" rIns="0" bIns="0" numCol="1" anchor="ctr" anchorCtr="0" compatLnSpc="1">
              <a:prstTxWarp prst="textNoShape">
                <a:avLst/>
              </a:prstTxWarp>
              <a:scene3d>
                <a:camera prst="orthographicFront"/>
                <a:lightRig rig="balanced" dir="t">
                  <a:rot lat="0" lon="0" rev="2100000"/>
                </a:lightRig>
              </a:scene3d>
              <a:sp3d extrusionH="57150" prstMaterial="metal">
                <a:bevelT w="38100" h="25400"/>
                <a:contourClr>
                  <a:schemeClr val="bg2"/>
                </a:contourClr>
              </a:sp3d>
            </a:bodyPr>
            <a:lstStyle/>
            <a:p>
              <a:pPr algn="ctr" fontAlgn="base">
                <a:spcBef>
                  <a:spcPct val="0"/>
                </a:spcBef>
                <a:spcAft>
                  <a:spcPct val="0"/>
                </a:spcAft>
              </a:pPr>
              <a:r>
                <a:rPr lang="el-GR" b="1" dirty="0">
                  <a:ln w="50800"/>
                  <a:solidFill>
                    <a:srgbClr val="006666">
                      <a:shade val="50000"/>
                    </a:srgbClr>
                  </a:solidFill>
                  <a:latin typeface="Arial" charset="0"/>
                </a:rPr>
                <a:t>Κεφάλαιο: «Ήπιες μορφές Ενέργειας»</a:t>
              </a:r>
            </a:p>
          </p:txBody>
        </p:sp>
      </p:grpSp>
      <p:sp>
        <p:nvSpPr>
          <p:cNvPr id="31" name="Ορθογώνιο 30"/>
          <p:cNvSpPr/>
          <p:nvPr/>
        </p:nvSpPr>
        <p:spPr>
          <a:xfrm>
            <a:off x="0" y="-89961"/>
            <a:ext cx="9139486" cy="6858000"/>
          </a:xfrm>
          <a:prstGeom prst="rect">
            <a:avLst/>
          </a:prstGeom>
          <a:blipFill dpi="0" rotWithShape="1">
            <a:blip r:embed="rId2" cstate="print">
              <a:alphaModFix amt="19000"/>
            </a:blip>
            <a:srcRect/>
            <a:stretch>
              <a:fillRect/>
            </a:stretch>
          </a:blipFill>
          <a:ln w="19050" cap="flat" cmpd="sng" algn="ctr">
            <a:solidFill>
              <a:srgbClr val="39527B">
                <a:shade val="50000"/>
              </a:srgbClr>
            </a:solidFill>
            <a:prstDash val="solid"/>
          </a:ln>
          <a:effectLst/>
        </p:spPr>
        <p:txBody>
          <a:bodyPr rtlCol="0" anchor="ctr"/>
          <a:lstStyle/>
          <a:p>
            <a:pPr algn="ctr">
              <a:defRPr/>
            </a:pPr>
            <a:endParaRPr lang="el-GR" kern="0">
              <a:solidFill>
                <a:prstClr val="white"/>
              </a:solidFill>
              <a:latin typeface="Corbel"/>
            </a:endParaRPr>
          </a:p>
        </p:txBody>
      </p:sp>
      <p:sp>
        <p:nvSpPr>
          <p:cNvPr id="32" name="1 - Τίτλος"/>
          <p:cNvSpPr txBox="1">
            <a:spLocks/>
          </p:cNvSpPr>
          <p:nvPr/>
        </p:nvSpPr>
        <p:spPr bwMode="auto">
          <a:xfrm>
            <a:off x="685800" y="188640"/>
            <a:ext cx="8170863" cy="571500"/>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a:lstStyle>
          <a:p>
            <a:r>
              <a:rPr lang="el-GR" sz="3700" dirty="0">
                <a:solidFill>
                  <a:srgbClr val="CCECFF"/>
                </a:solidFill>
              </a:rPr>
              <a:t>Κοινό και πλαίσιο</a:t>
            </a:r>
          </a:p>
        </p:txBody>
      </p:sp>
      <p:sp>
        <p:nvSpPr>
          <p:cNvPr id="20" name="_s108567"/>
          <p:cNvSpPr>
            <a:spLocks noChangeArrowheads="1"/>
          </p:cNvSpPr>
          <p:nvPr/>
        </p:nvSpPr>
        <p:spPr bwMode="auto">
          <a:xfrm>
            <a:off x="179512" y="5733289"/>
            <a:ext cx="2716088" cy="1070901"/>
          </a:xfrm>
          <a:prstGeom prst="horizontalScroll">
            <a:avLst/>
          </a:prstGeom>
          <a:ln>
            <a:headEnd/>
            <a:tailEnd/>
          </a:ln>
        </p:spPr>
        <p:style>
          <a:lnRef idx="1">
            <a:schemeClr val="accent1"/>
          </a:lnRef>
          <a:fillRef idx="2">
            <a:schemeClr val="accent1"/>
          </a:fillRef>
          <a:effectRef idx="1">
            <a:schemeClr val="accent1"/>
          </a:effectRef>
          <a:fontRef idx="minor">
            <a:schemeClr val="dk1"/>
          </a:fontRef>
        </p:style>
        <p:txBody>
          <a:bodyPr vert="horz" wrap="none" lIns="0" tIns="0" rIns="0" bIns="0" numCol="1" anchor="ctr" anchorCtr="0" compatLnSpc="1">
            <a:prstTxWarp prst="textNoShape">
              <a:avLst/>
            </a:prstTxWarp>
            <a:scene3d>
              <a:camera prst="orthographicFront"/>
              <a:lightRig rig="balanced" dir="t">
                <a:rot lat="0" lon="0" rev="2100000"/>
              </a:lightRig>
            </a:scene3d>
            <a:sp3d extrusionH="57150" prstMaterial="metal">
              <a:bevelT w="38100" h="25400"/>
              <a:contourClr>
                <a:schemeClr val="bg2"/>
              </a:contourClr>
            </a:sp3d>
          </a:bodyPr>
          <a:lstStyle/>
          <a:p>
            <a:pPr algn="ctr" fontAlgn="base">
              <a:spcBef>
                <a:spcPct val="0"/>
              </a:spcBef>
              <a:spcAft>
                <a:spcPct val="0"/>
              </a:spcAft>
            </a:pPr>
            <a:r>
              <a:rPr lang="el-GR" b="1" dirty="0">
                <a:ln w="50800"/>
                <a:solidFill>
                  <a:srgbClr val="AAE2FF">
                    <a:lumMod val="10000"/>
                  </a:srgbClr>
                </a:solidFill>
                <a:latin typeface="Arial" charset="0"/>
              </a:rPr>
              <a:t>Διάρκεια: 45 Λεπτά</a:t>
            </a:r>
          </a:p>
        </p:txBody>
      </p:sp>
      <p:cxnSp>
        <p:nvCxnSpPr>
          <p:cNvPr id="24" name="_s108568"/>
          <p:cNvCxnSpPr>
            <a:cxnSpLocks noChangeShapeType="1"/>
          </p:cNvCxnSpPr>
          <p:nvPr/>
        </p:nvCxnSpPr>
        <p:spPr bwMode="auto">
          <a:xfrm rot="5400000">
            <a:off x="1193014" y="4269973"/>
            <a:ext cx="2538269" cy="676402"/>
          </a:xfrm>
          <a:prstGeom prst="bentConnector3">
            <a:avLst>
              <a:gd name="adj1" fmla="val 120"/>
            </a:avLst>
          </a:prstGeom>
          <a:ln>
            <a:headEnd/>
            <a:tailEnd/>
          </a:ln>
        </p:spPr>
        <p:style>
          <a:lnRef idx="1">
            <a:schemeClr val="accent1"/>
          </a:lnRef>
          <a:fillRef idx="3">
            <a:schemeClr val="accent1"/>
          </a:fillRef>
          <a:effectRef idx="2">
            <a:schemeClr val="accent1"/>
          </a:effectRef>
          <a:fontRef idx="minor">
            <a:schemeClr val="lt1"/>
          </a:fontRef>
        </p:style>
      </p:cxnSp>
      <p:pic>
        <p:nvPicPr>
          <p:cNvPr id="35" name="Picture 4" descr="http://mjdennisconsulting.com/wp-content/uploads/2015/02/Depositphotos_8141002_xs.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1976" y="2462469"/>
            <a:ext cx="1511603" cy="19923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3" name="_s108567"/>
          <p:cNvSpPr>
            <a:spLocks noChangeArrowheads="1"/>
          </p:cNvSpPr>
          <p:nvPr/>
        </p:nvSpPr>
        <p:spPr bwMode="auto">
          <a:xfrm>
            <a:off x="3228974" y="4876800"/>
            <a:ext cx="5229226" cy="546429"/>
          </a:xfrm>
          <a:prstGeom prst="roundRect">
            <a:avLst>
              <a:gd name="adj" fmla="val 50000"/>
            </a:avLst>
          </a:prstGeom>
          <a:ln>
            <a:headEnd/>
            <a:tailEnd/>
          </a:ln>
        </p:spPr>
        <p:style>
          <a:lnRef idx="0">
            <a:schemeClr val="accent5"/>
          </a:lnRef>
          <a:fillRef idx="3">
            <a:schemeClr val="accent5"/>
          </a:fillRef>
          <a:effectRef idx="3">
            <a:schemeClr val="accent5"/>
          </a:effectRef>
          <a:fontRef idx="minor">
            <a:schemeClr val="lt1"/>
          </a:fontRef>
        </p:style>
        <p:txBody>
          <a:bodyPr vert="horz" wrap="none" lIns="0" tIns="0" rIns="0" bIns="0" numCol="1" anchor="ctr" anchorCtr="0" compatLnSpc="1">
            <a:prstTxWarp prst="textNoShape">
              <a:avLst/>
            </a:prstTxWarp>
            <a:scene3d>
              <a:camera prst="orthographicFront"/>
              <a:lightRig rig="balanced" dir="t">
                <a:rot lat="0" lon="0" rev="2100000"/>
              </a:lightRig>
            </a:scene3d>
            <a:sp3d extrusionH="57150" prstMaterial="metal">
              <a:bevelT w="38100" h="25400"/>
              <a:contourClr>
                <a:schemeClr val="bg2"/>
              </a:contourClr>
            </a:sp3d>
          </a:bodyPr>
          <a:lstStyle/>
          <a:p>
            <a:pPr algn="ctr" fontAlgn="base">
              <a:spcBef>
                <a:spcPct val="0"/>
              </a:spcBef>
              <a:spcAft>
                <a:spcPct val="0"/>
              </a:spcAft>
            </a:pPr>
            <a:r>
              <a:rPr lang="el-GR" b="1" dirty="0">
                <a:ln w="50800"/>
                <a:solidFill>
                  <a:srgbClr val="006666">
                    <a:shade val="50000"/>
                  </a:srgbClr>
                </a:solidFill>
                <a:latin typeface="Arial" charset="0"/>
              </a:rPr>
              <a:t>Έννοια Κεφαλαίου: </a:t>
            </a:r>
            <a:endParaRPr lang="el-GR" b="1" dirty="0" smtClean="0">
              <a:ln w="50800"/>
              <a:solidFill>
                <a:srgbClr val="006666">
                  <a:shade val="50000"/>
                </a:srgbClr>
              </a:solidFill>
              <a:latin typeface="Arial" charset="0"/>
            </a:endParaRPr>
          </a:p>
          <a:p>
            <a:pPr algn="ctr" fontAlgn="base">
              <a:spcBef>
                <a:spcPct val="0"/>
              </a:spcBef>
              <a:spcAft>
                <a:spcPct val="0"/>
              </a:spcAft>
            </a:pPr>
            <a:r>
              <a:rPr lang="el-GR" b="1" dirty="0" smtClean="0">
                <a:ln w="50800"/>
                <a:solidFill>
                  <a:srgbClr val="006666">
                    <a:shade val="50000"/>
                  </a:srgbClr>
                </a:solidFill>
                <a:latin typeface="Arial" charset="0"/>
              </a:rPr>
              <a:t>«</a:t>
            </a:r>
            <a:r>
              <a:rPr lang="el-GR" b="1" dirty="0">
                <a:ln w="50800"/>
                <a:solidFill>
                  <a:srgbClr val="006666">
                    <a:shade val="50000"/>
                  </a:srgbClr>
                </a:solidFill>
                <a:latin typeface="Arial" charset="0"/>
              </a:rPr>
              <a:t>Αρχές Βιοκλιματικού Σχεδιασμού»</a:t>
            </a:r>
          </a:p>
        </p:txBody>
      </p:sp>
      <p:cxnSp>
        <p:nvCxnSpPr>
          <p:cNvPr id="45" name="_s108568"/>
          <p:cNvCxnSpPr>
            <a:cxnSpLocks noChangeShapeType="1"/>
          </p:cNvCxnSpPr>
          <p:nvPr/>
        </p:nvCxnSpPr>
        <p:spPr bwMode="auto">
          <a:xfrm rot="16200000" flipH="1">
            <a:off x="2138624" y="4167452"/>
            <a:ext cx="1766366" cy="414337"/>
          </a:xfrm>
          <a:prstGeom prst="bentConnector3">
            <a:avLst>
              <a:gd name="adj1" fmla="val 98582"/>
            </a:avLst>
          </a:prstGeom>
          <a:ln>
            <a:headEnd/>
            <a:tailEnd/>
          </a:ln>
        </p:spPr>
        <p:style>
          <a:lnRef idx="1">
            <a:schemeClr val="accent1"/>
          </a:lnRef>
          <a:fillRef idx="3">
            <a:schemeClr val="accent1"/>
          </a:fillRef>
          <a:effectRef idx="2">
            <a:schemeClr val="accent1"/>
          </a:effectRef>
          <a:fontRef idx="minor">
            <a:schemeClr val="lt1"/>
          </a:fontRef>
        </p:style>
      </p:cxnSp>
    </p:spTree>
    <p:extLst>
      <p:ext uri="{BB962C8B-B14F-4D97-AF65-F5344CB8AC3E}">
        <p14:creationId xmlns:p14="http://schemas.microsoft.com/office/powerpoint/2010/main" xmlns="" val="2753674141"/>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2 - Θέση περιεχομένου"/>
          <p:cNvSpPr>
            <a:spLocks noGrp="1"/>
          </p:cNvSpPr>
          <p:nvPr>
            <p:ph idx="4294967295"/>
          </p:nvPr>
        </p:nvSpPr>
        <p:spPr>
          <a:xfrm>
            <a:off x="179388" y="908722"/>
            <a:ext cx="8964612" cy="5734969"/>
          </a:xfrm>
        </p:spPr>
        <p:txBody>
          <a:bodyPr/>
          <a:lstStyle/>
          <a:p>
            <a:pPr>
              <a:buFont typeface="Wingdings" pitchFamily="2" charset="2"/>
              <a:buNone/>
            </a:pPr>
            <a:r>
              <a:rPr lang="el-GR" sz="2600" b="1" dirty="0"/>
              <a:t> </a:t>
            </a:r>
            <a:r>
              <a:rPr lang="el-GR" sz="2000" dirty="0"/>
              <a:t>	</a:t>
            </a:r>
          </a:p>
          <a:p>
            <a:pPr>
              <a:buFont typeface="Wingdings" pitchFamily="2" charset="2"/>
              <a:buNone/>
            </a:pPr>
            <a:endParaRPr lang="el-GR" sz="2000" dirty="0"/>
          </a:p>
          <a:p>
            <a:pPr>
              <a:buFont typeface="Wingdings" pitchFamily="2" charset="2"/>
              <a:buNone/>
            </a:pPr>
            <a:endParaRPr lang="el-GR" sz="2000" dirty="0"/>
          </a:p>
          <a:p>
            <a:pPr>
              <a:buFont typeface="Wingdings" pitchFamily="2" charset="2"/>
              <a:buNone/>
            </a:pPr>
            <a:r>
              <a:rPr lang="el-GR" sz="2000" dirty="0"/>
              <a:t>	</a:t>
            </a:r>
          </a:p>
          <a:p>
            <a:pPr>
              <a:buFont typeface="Wingdings" pitchFamily="2" charset="2"/>
              <a:buNone/>
            </a:pPr>
            <a:endParaRPr lang="el-GR" sz="2000" dirty="0"/>
          </a:p>
          <a:p>
            <a:pPr>
              <a:buFont typeface="Wingdings" pitchFamily="2" charset="2"/>
              <a:buNone/>
            </a:pPr>
            <a:endParaRPr lang="el-GR" sz="2000" dirty="0"/>
          </a:p>
          <a:p>
            <a:pPr>
              <a:buFont typeface="Wingdings" pitchFamily="2" charset="2"/>
              <a:buNone/>
            </a:pPr>
            <a:r>
              <a:rPr lang="el-GR" sz="2000" dirty="0"/>
              <a:t>	</a:t>
            </a:r>
          </a:p>
          <a:p>
            <a:pPr>
              <a:buFont typeface="Wingdings" pitchFamily="2" charset="2"/>
              <a:buNone/>
            </a:pPr>
            <a:endParaRPr lang="el-GR" sz="2000" dirty="0"/>
          </a:p>
          <a:p>
            <a:pPr>
              <a:buFont typeface="Wingdings" pitchFamily="2" charset="2"/>
              <a:buNone/>
            </a:pPr>
            <a:endParaRPr lang="el-GR" sz="2000" dirty="0"/>
          </a:p>
          <a:p>
            <a:pPr>
              <a:buFont typeface="Wingdings" pitchFamily="2" charset="2"/>
              <a:buNone/>
            </a:pPr>
            <a:r>
              <a:rPr lang="el-GR" sz="2000" dirty="0"/>
              <a:t>	</a:t>
            </a:r>
          </a:p>
          <a:p>
            <a:pPr>
              <a:buFont typeface="Wingdings" pitchFamily="2" charset="2"/>
              <a:buNone/>
            </a:pPr>
            <a:endParaRPr lang="el-GR" sz="2000" dirty="0"/>
          </a:p>
          <a:p>
            <a:pPr>
              <a:buFont typeface="Wingdings" pitchFamily="2" charset="2"/>
              <a:buNone/>
            </a:pPr>
            <a:endParaRPr lang="el-GR" sz="2000" dirty="0"/>
          </a:p>
          <a:p>
            <a:endParaRPr lang="el-GR" sz="2000" dirty="0"/>
          </a:p>
          <a:p>
            <a:endParaRPr lang="el-GR" dirty="0"/>
          </a:p>
        </p:txBody>
      </p:sp>
      <p:grpSp>
        <p:nvGrpSpPr>
          <p:cNvPr id="10" name="Organization Chart 5"/>
          <p:cNvGrpSpPr>
            <a:grpSpLocks/>
          </p:cNvGrpSpPr>
          <p:nvPr/>
        </p:nvGrpSpPr>
        <p:grpSpPr bwMode="auto">
          <a:xfrm>
            <a:off x="57150" y="868602"/>
            <a:ext cx="9086850" cy="4774062"/>
            <a:chOff x="1143" y="1354"/>
            <a:chExt cx="1431" cy="1660"/>
          </a:xfrm>
        </p:grpSpPr>
        <p:cxnSp>
          <p:nvCxnSpPr>
            <p:cNvPr id="11" name="_s108568"/>
            <p:cNvCxnSpPr>
              <a:cxnSpLocks noChangeShapeType="1"/>
              <a:stCxn id="19" idx="1"/>
              <a:endCxn id="15" idx="2"/>
            </p:cNvCxnSpPr>
            <p:nvPr/>
          </p:nvCxnSpPr>
          <p:spPr bwMode="auto">
            <a:xfrm rot="10800000">
              <a:off x="1595" y="1658"/>
              <a:ext cx="90" cy="1261"/>
            </a:xfrm>
            <a:prstGeom prst="bentConnector2">
              <a:avLst/>
            </a:prstGeom>
            <a:ln>
              <a:headEnd/>
              <a:tailEnd/>
            </a:ln>
          </p:spPr>
          <p:style>
            <a:lnRef idx="1">
              <a:schemeClr val="accent1"/>
            </a:lnRef>
            <a:fillRef idx="3">
              <a:schemeClr val="accent1"/>
            </a:fillRef>
            <a:effectRef idx="2">
              <a:schemeClr val="accent1"/>
            </a:effectRef>
            <a:fontRef idx="minor">
              <a:schemeClr val="lt1"/>
            </a:fontRef>
          </p:style>
        </p:cxnSp>
        <p:cxnSp>
          <p:nvCxnSpPr>
            <p:cNvPr id="12" name="_s108556"/>
            <p:cNvCxnSpPr>
              <a:cxnSpLocks noChangeShapeType="1"/>
              <a:stCxn id="18" idx="1"/>
              <a:endCxn id="15" idx="2"/>
            </p:cNvCxnSpPr>
            <p:nvPr/>
          </p:nvCxnSpPr>
          <p:spPr bwMode="auto">
            <a:xfrm rot="10800000">
              <a:off x="1595" y="1658"/>
              <a:ext cx="69" cy="825"/>
            </a:xfrm>
            <a:prstGeom prst="bentConnector2">
              <a:avLst/>
            </a:prstGeom>
            <a:ln>
              <a:headEnd/>
              <a:tailEnd/>
            </a:ln>
          </p:spPr>
          <p:style>
            <a:lnRef idx="1">
              <a:schemeClr val="accent1"/>
            </a:lnRef>
            <a:fillRef idx="3">
              <a:schemeClr val="accent1"/>
            </a:fillRef>
            <a:effectRef idx="2">
              <a:schemeClr val="accent1"/>
            </a:effectRef>
            <a:fontRef idx="minor">
              <a:schemeClr val="lt1"/>
            </a:fontRef>
          </p:style>
        </p:cxnSp>
        <p:cxnSp>
          <p:nvCxnSpPr>
            <p:cNvPr id="13" name="_s108555"/>
            <p:cNvCxnSpPr>
              <a:cxnSpLocks noChangeShapeType="1"/>
              <a:stCxn id="17" idx="1"/>
              <a:endCxn id="15" idx="2"/>
            </p:cNvCxnSpPr>
            <p:nvPr/>
          </p:nvCxnSpPr>
          <p:spPr bwMode="auto">
            <a:xfrm rot="10800000">
              <a:off x="1595" y="1658"/>
              <a:ext cx="110" cy="430"/>
            </a:xfrm>
            <a:prstGeom prst="bentConnector2">
              <a:avLst/>
            </a:prstGeom>
            <a:ln>
              <a:headEnd/>
              <a:tailEnd/>
            </a:ln>
          </p:spPr>
          <p:style>
            <a:lnRef idx="1">
              <a:schemeClr val="accent1"/>
            </a:lnRef>
            <a:fillRef idx="3">
              <a:schemeClr val="accent1"/>
            </a:fillRef>
            <a:effectRef idx="2">
              <a:schemeClr val="accent1"/>
            </a:effectRef>
            <a:fontRef idx="minor">
              <a:schemeClr val="lt1"/>
            </a:fontRef>
          </p:style>
        </p:cxnSp>
        <p:cxnSp>
          <p:nvCxnSpPr>
            <p:cNvPr id="14" name="_s108554"/>
            <p:cNvCxnSpPr>
              <a:cxnSpLocks noChangeShapeType="1"/>
              <a:stCxn id="16" idx="1"/>
              <a:endCxn id="15" idx="2"/>
            </p:cNvCxnSpPr>
            <p:nvPr/>
          </p:nvCxnSpPr>
          <p:spPr bwMode="auto">
            <a:xfrm rot="10800000">
              <a:off x="1595" y="1658"/>
              <a:ext cx="116" cy="157"/>
            </a:xfrm>
            <a:prstGeom prst="bentConnector2">
              <a:avLst/>
            </a:prstGeom>
            <a:ln>
              <a:headEnd/>
              <a:tailEnd/>
            </a:ln>
          </p:spPr>
          <p:style>
            <a:lnRef idx="1">
              <a:schemeClr val="accent1"/>
            </a:lnRef>
            <a:fillRef idx="3">
              <a:schemeClr val="accent1"/>
            </a:fillRef>
            <a:effectRef idx="2">
              <a:schemeClr val="accent1"/>
            </a:effectRef>
            <a:fontRef idx="minor">
              <a:schemeClr val="lt1"/>
            </a:fontRef>
          </p:style>
        </p:cxnSp>
        <p:sp>
          <p:nvSpPr>
            <p:cNvPr id="15" name="_s108550"/>
            <p:cNvSpPr>
              <a:spLocks noChangeArrowheads="1"/>
            </p:cNvSpPr>
            <p:nvPr/>
          </p:nvSpPr>
          <p:spPr bwMode="auto">
            <a:xfrm>
              <a:off x="1143" y="1354"/>
              <a:ext cx="903" cy="304"/>
            </a:xfrm>
            <a:prstGeom prst="roundRect">
              <a:avLst>
                <a:gd name="adj" fmla="val 50000"/>
              </a:avLst>
            </a:prstGeom>
            <a:blipFill>
              <a:blip r:embed="rId2" cstate="print"/>
              <a:tile tx="0" ty="0" sx="100000" sy="100000" flip="none" algn="tl"/>
            </a:blipFill>
            <a:ln>
              <a:headEnd/>
              <a:tailEnd/>
            </a:ln>
          </p:spPr>
          <p:style>
            <a:lnRef idx="0">
              <a:schemeClr val="accent5"/>
            </a:lnRef>
            <a:fillRef idx="3">
              <a:schemeClr val="accent5"/>
            </a:fillRef>
            <a:effectRef idx="3">
              <a:schemeClr val="accent5"/>
            </a:effectRef>
            <a:fontRef idx="minor">
              <a:schemeClr val="lt1"/>
            </a:fontRef>
          </p:style>
          <p:txBody>
            <a:bodyPr vert="horz" wrap="none" lIns="0" tIns="0" rIns="0" bIns="0" numCol="1" anchor="ctr" anchorCtr="0" compatLnSpc="1">
              <a:prstTxWarp prst="textNoShape">
                <a:avLst/>
              </a:prstTxWarp>
              <a:scene3d>
                <a:camera prst="orthographicFront"/>
                <a:lightRig rig="balanced" dir="t">
                  <a:rot lat="0" lon="0" rev="2100000"/>
                </a:lightRig>
              </a:scene3d>
              <a:sp3d extrusionH="57150" prstMaterial="metal">
                <a:bevelT w="38100" h="25400"/>
                <a:contourClr>
                  <a:schemeClr val="bg2"/>
                </a:contourClr>
              </a:sp3d>
            </a:bodyPr>
            <a:lstStyle/>
            <a:p>
              <a:pPr algn="ctr" fontAlgn="base">
                <a:spcBef>
                  <a:spcPct val="0"/>
                </a:spcBef>
                <a:spcAft>
                  <a:spcPct val="0"/>
                </a:spcAft>
              </a:pPr>
              <a:endParaRPr lang="el-GR" b="1" dirty="0" smtClean="0">
                <a:ln w="50800"/>
                <a:solidFill>
                  <a:srgbClr val="006666">
                    <a:shade val="50000"/>
                  </a:srgbClr>
                </a:solidFill>
                <a:latin typeface="Arial" charset="0"/>
              </a:endParaRPr>
            </a:p>
            <a:p>
              <a:pPr algn="ctr" fontAlgn="base">
                <a:spcBef>
                  <a:spcPct val="0"/>
                </a:spcBef>
                <a:spcAft>
                  <a:spcPct val="0"/>
                </a:spcAft>
              </a:pPr>
              <a:r>
                <a:rPr lang="el-GR" b="1" dirty="0">
                  <a:ln w="50800"/>
                  <a:solidFill>
                    <a:srgbClr val="006666">
                      <a:shade val="50000"/>
                    </a:srgbClr>
                  </a:solidFill>
                  <a:latin typeface="Arial" charset="0"/>
                </a:rPr>
                <a:t>Εφαρμογή της καθοδηγούμενης </a:t>
              </a:r>
              <a:r>
                <a:rPr lang="el-GR" b="1" dirty="0" smtClean="0">
                  <a:ln w="50800"/>
                  <a:solidFill>
                    <a:srgbClr val="006666">
                      <a:shade val="50000"/>
                    </a:srgbClr>
                  </a:solidFill>
                  <a:latin typeface="Arial" charset="0"/>
                </a:rPr>
                <a:t>διερευνητικής</a:t>
              </a:r>
            </a:p>
            <a:p>
              <a:pPr algn="ctr" fontAlgn="base">
                <a:spcBef>
                  <a:spcPct val="0"/>
                </a:spcBef>
                <a:spcAft>
                  <a:spcPct val="0"/>
                </a:spcAft>
              </a:pPr>
              <a:r>
                <a:rPr lang="el-GR" b="1" dirty="0" smtClean="0">
                  <a:ln w="50800"/>
                  <a:solidFill>
                    <a:srgbClr val="006666">
                      <a:shade val="50000"/>
                    </a:srgbClr>
                  </a:solidFill>
                  <a:latin typeface="Arial" charset="0"/>
                </a:rPr>
                <a:t> </a:t>
              </a:r>
              <a:r>
                <a:rPr lang="el-GR" b="1" dirty="0">
                  <a:ln w="50800"/>
                  <a:solidFill>
                    <a:srgbClr val="006666">
                      <a:shade val="50000"/>
                    </a:srgbClr>
                  </a:solidFill>
                  <a:latin typeface="Arial" charset="0"/>
                </a:rPr>
                <a:t>μεθόδου στην ενότητα «ΠΥΚΝΟΤΗΤΑ» </a:t>
              </a:r>
              <a:endParaRPr lang="el-GR" b="1" dirty="0" smtClean="0">
                <a:ln w="50800"/>
                <a:solidFill>
                  <a:srgbClr val="006666">
                    <a:shade val="50000"/>
                  </a:srgbClr>
                </a:solidFill>
                <a:latin typeface="Arial" charset="0"/>
              </a:endParaRPr>
            </a:p>
            <a:p>
              <a:pPr algn="ctr" fontAlgn="base">
                <a:spcBef>
                  <a:spcPct val="0"/>
                </a:spcBef>
                <a:spcAft>
                  <a:spcPct val="0"/>
                </a:spcAft>
              </a:pPr>
              <a:r>
                <a:rPr lang="el-GR" b="1" dirty="0" smtClean="0">
                  <a:ln w="50800"/>
                  <a:solidFill>
                    <a:srgbClr val="006666">
                      <a:shade val="50000"/>
                    </a:srgbClr>
                  </a:solidFill>
                  <a:latin typeface="Arial" charset="0"/>
                </a:rPr>
                <a:t>ΦΥΣΙΚΗ </a:t>
              </a:r>
              <a:r>
                <a:rPr lang="el-GR" b="1" dirty="0">
                  <a:ln w="50800"/>
                  <a:solidFill>
                    <a:srgbClr val="006666">
                      <a:shade val="50000"/>
                    </a:srgbClr>
                  </a:solidFill>
                  <a:latin typeface="Arial" charset="0"/>
                </a:rPr>
                <a:t>Α’ Λυκείου.</a:t>
              </a:r>
            </a:p>
            <a:p>
              <a:pPr algn="ctr" fontAlgn="base">
                <a:spcBef>
                  <a:spcPct val="0"/>
                </a:spcBef>
                <a:spcAft>
                  <a:spcPct val="0"/>
                </a:spcAft>
              </a:pPr>
              <a:r>
                <a:rPr lang="el-GR" b="1" dirty="0" smtClean="0">
                  <a:ln w="50800"/>
                  <a:solidFill>
                    <a:srgbClr val="006666">
                      <a:shade val="50000"/>
                    </a:srgbClr>
                  </a:solidFill>
                  <a:latin typeface="Arial" charset="0"/>
                </a:rPr>
                <a:t> :</a:t>
              </a:r>
            </a:p>
          </p:txBody>
        </p:sp>
        <p:sp>
          <p:nvSpPr>
            <p:cNvPr id="16" name="_s108551"/>
            <p:cNvSpPr>
              <a:spLocks noChangeArrowheads="1"/>
            </p:cNvSpPr>
            <p:nvPr/>
          </p:nvSpPr>
          <p:spPr bwMode="auto">
            <a:xfrm>
              <a:off x="1710" y="1724"/>
              <a:ext cx="864" cy="183"/>
            </a:xfrm>
            <a:prstGeom prst="roundRect">
              <a:avLst>
                <a:gd name="adj" fmla="val 50000"/>
              </a:avLst>
            </a:prstGeom>
            <a:blipFill>
              <a:blip r:embed="rId3" cstate="print"/>
              <a:tile tx="0" ty="0" sx="100000" sy="100000" flip="none" algn="tl"/>
            </a:blipFill>
            <a:ln>
              <a:headEnd/>
              <a:tailEnd/>
            </a:ln>
          </p:spPr>
          <p:style>
            <a:lnRef idx="0">
              <a:schemeClr val="accent5"/>
            </a:lnRef>
            <a:fillRef idx="3">
              <a:schemeClr val="accent5"/>
            </a:fillRef>
            <a:effectRef idx="3">
              <a:schemeClr val="accent5"/>
            </a:effectRef>
            <a:fontRef idx="minor">
              <a:schemeClr val="lt1"/>
            </a:fontRef>
          </p:style>
          <p:txBody>
            <a:bodyPr vert="horz" wrap="none" lIns="0" tIns="0" rIns="0" bIns="0" numCol="1" anchor="ctr" anchorCtr="0" compatLnSpc="1">
              <a:prstTxWarp prst="textNoShape">
                <a:avLst/>
              </a:prstTxWarp>
              <a:scene3d>
                <a:camera prst="orthographicFront"/>
                <a:lightRig rig="balanced" dir="t">
                  <a:rot lat="0" lon="0" rev="2100000"/>
                </a:lightRig>
              </a:scene3d>
              <a:sp3d extrusionH="57150" prstMaterial="metal">
                <a:bevelT w="38100" h="25400"/>
                <a:contourClr>
                  <a:schemeClr val="bg2"/>
                </a:contourClr>
              </a:sp3d>
            </a:bodyPr>
            <a:lstStyle/>
            <a:p>
              <a:pPr algn="ctr" fontAlgn="base">
                <a:spcBef>
                  <a:spcPct val="0"/>
                </a:spcBef>
                <a:spcAft>
                  <a:spcPct val="0"/>
                </a:spcAft>
              </a:pPr>
              <a:r>
                <a:rPr lang="el-GR" b="1" dirty="0">
                  <a:ln w="50800"/>
                  <a:solidFill>
                    <a:srgbClr val="006666">
                      <a:shade val="50000"/>
                    </a:srgbClr>
                  </a:solidFill>
                  <a:latin typeface="Arial" charset="0"/>
                </a:rPr>
                <a:t>Διάρκεια μαθήματος 2 συνεχόμενες </a:t>
              </a:r>
              <a:endParaRPr lang="el-GR" b="1" dirty="0" smtClean="0">
                <a:ln w="50800"/>
                <a:solidFill>
                  <a:srgbClr val="006666">
                    <a:shade val="50000"/>
                  </a:srgbClr>
                </a:solidFill>
                <a:latin typeface="Arial" charset="0"/>
              </a:endParaRPr>
            </a:p>
            <a:p>
              <a:pPr algn="ctr" fontAlgn="base">
                <a:spcBef>
                  <a:spcPct val="0"/>
                </a:spcBef>
                <a:spcAft>
                  <a:spcPct val="0"/>
                </a:spcAft>
              </a:pPr>
              <a:r>
                <a:rPr lang="el-GR" b="1" dirty="0" smtClean="0">
                  <a:ln w="50800"/>
                  <a:solidFill>
                    <a:srgbClr val="006666">
                      <a:shade val="50000"/>
                    </a:srgbClr>
                  </a:solidFill>
                  <a:latin typeface="Arial" charset="0"/>
                </a:rPr>
                <a:t>διδακτικές </a:t>
              </a:r>
              <a:r>
                <a:rPr lang="el-GR" b="1" dirty="0">
                  <a:ln w="50800"/>
                  <a:solidFill>
                    <a:srgbClr val="006666">
                      <a:shade val="50000"/>
                    </a:srgbClr>
                  </a:solidFill>
                  <a:latin typeface="Arial" charset="0"/>
                </a:rPr>
                <a:t>ώρες</a:t>
              </a:r>
            </a:p>
          </p:txBody>
        </p:sp>
        <p:sp>
          <p:nvSpPr>
            <p:cNvPr id="17" name="_s108552"/>
            <p:cNvSpPr>
              <a:spLocks noChangeArrowheads="1"/>
            </p:cNvSpPr>
            <p:nvPr/>
          </p:nvSpPr>
          <p:spPr bwMode="auto">
            <a:xfrm>
              <a:off x="1704" y="1995"/>
              <a:ext cx="864" cy="186"/>
            </a:xfrm>
            <a:prstGeom prst="roundRect">
              <a:avLst>
                <a:gd name="adj" fmla="val 50000"/>
              </a:avLst>
            </a:prstGeom>
            <a:blipFill>
              <a:blip r:embed="rId4" cstate="print"/>
              <a:tile tx="0" ty="0" sx="100000" sy="100000" flip="none" algn="tl"/>
            </a:blipFill>
            <a:ln>
              <a:headEnd/>
              <a:tailEnd/>
            </a:ln>
          </p:spPr>
          <p:style>
            <a:lnRef idx="0">
              <a:schemeClr val="accent5"/>
            </a:lnRef>
            <a:fillRef idx="3">
              <a:schemeClr val="accent5"/>
            </a:fillRef>
            <a:effectRef idx="3">
              <a:schemeClr val="accent5"/>
            </a:effectRef>
            <a:fontRef idx="minor">
              <a:schemeClr val="lt1"/>
            </a:fontRef>
          </p:style>
          <p:txBody>
            <a:bodyPr vert="horz" wrap="none" lIns="0" tIns="0" rIns="0" bIns="0" numCol="1" anchor="ctr" anchorCtr="0" compatLnSpc="1">
              <a:prstTxWarp prst="textNoShape">
                <a:avLst/>
              </a:prstTxWarp>
              <a:scene3d>
                <a:camera prst="orthographicFront"/>
                <a:lightRig rig="balanced" dir="t">
                  <a:rot lat="0" lon="0" rev="2100000"/>
                </a:lightRig>
              </a:scene3d>
              <a:sp3d extrusionH="57150" prstMaterial="metal">
                <a:bevelT w="38100" h="25400"/>
                <a:contourClr>
                  <a:schemeClr val="bg2"/>
                </a:contourClr>
              </a:sp3d>
            </a:bodyPr>
            <a:lstStyle/>
            <a:p>
              <a:pPr algn="ctr" fontAlgn="base">
                <a:spcBef>
                  <a:spcPct val="0"/>
                </a:spcBef>
                <a:spcAft>
                  <a:spcPct val="0"/>
                </a:spcAft>
              </a:pPr>
              <a:r>
                <a:rPr lang="el-GR" b="1" dirty="0">
                  <a:ln w="50800"/>
                  <a:solidFill>
                    <a:srgbClr val="006666">
                      <a:shade val="50000"/>
                    </a:srgbClr>
                  </a:solidFill>
                  <a:latin typeface="Arial" charset="0"/>
                </a:rPr>
                <a:t>Οι μαθητές χωρίζονται κατά την κρίση </a:t>
              </a:r>
              <a:r>
                <a:rPr lang="el-GR" b="1" dirty="0" smtClean="0">
                  <a:ln w="50800"/>
                  <a:solidFill>
                    <a:srgbClr val="006666">
                      <a:shade val="50000"/>
                    </a:srgbClr>
                  </a:solidFill>
                  <a:latin typeface="Arial" charset="0"/>
                </a:rPr>
                <a:t>τους</a:t>
              </a:r>
            </a:p>
            <a:p>
              <a:pPr algn="ctr" fontAlgn="base">
                <a:spcBef>
                  <a:spcPct val="0"/>
                </a:spcBef>
                <a:spcAft>
                  <a:spcPct val="0"/>
                </a:spcAft>
              </a:pPr>
              <a:r>
                <a:rPr lang="el-GR" b="1" dirty="0" smtClean="0">
                  <a:ln w="50800"/>
                  <a:solidFill>
                    <a:srgbClr val="006666">
                      <a:shade val="50000"/>
                    </a:srgbClr>
                  </a:solidFill>
                  <a:latin typeface="Arial" charset="0"/>
                </a:rPr>
                <a:t> </a:t>
              </a:r>
              <a:r>
                <a:rPr lang="el-GR" b="1" dirty="0">
                  <a:ln w="50800"/>
                  <a:solidFill>
                    <a:srgbClr val="006666">
                      <a:shade val="50000"/>
                    </a:srgbClr>
                  </a:solidFill>
                  <a:latin typeface="Arial" charset="0"/>
                </a:rPr>
                <a:t>σε 4 ομάδες των πέντε ατόμων.</a:t>
              </a:r>
            </a:p>
          </p:txBody>
        </p:sp>
        <p:sp>
          <p:nvSpPr>
            <p:cNvPr id="18" name="_s108553"/>
            <p:cNvSpPr>
              <a:spLocks noChangeArrowheads="1"/>
            </p:cNvSpPr>
            <p:nvPr/>
          </p:nvSpPr>
          <p:spPr bwMode="auto">
            <a:xfrm>
              <a:off x="1663" y="2289"/>
              <a:ext cx="911" cy="388"/>
            </a:xfrm>
            <a:prstGeom prst="roundRect">
              <a:avLst>
                <a:gd name="adj" fmla="val 50000"/>
              </a:avLst>
            </a:prstGeom>
            <a:gradFill>
              <a:gsLst>
                <a:gs pos="0">
                  <a:schemeClr val="bg1">
                    <a:lumMod val="40000"/>
                    <a:lumOff val="60000"/>
                  </a:schemeClr>
                </a:gs>
                <a:gs pos="80000">
                  <a:schemeClr val="accent5">
                    <a:shade val="93000"/>
                    <a:satMod val="130000"/>
                  </a:schemeClr>
                </a:gs>
                <a:gs pos="100000">
                  <a:schemeClr val="accent5">
                    <a:shade val="94000"/>
                    <a:satMod val="135000"/>
                  </a:schemeClr>
                </a:gs>
              </a:gsLst>
            </a:gradFill>
            <a:ln>
              <a:headEnd/>
              <a:tailEnd/>
            </a:ln>
          </p:spPr>
          <p:style>
            <a:lnRef idx="0">
              <a:schemeClr val="accent5"/>
            </a:lnRef>
            <a:fillRef idx="3">
              <a:schemeClr val="accent5"/>
            </a:fillRef>
            <a:effectRef idx="3">
              <a:schemeClr val="accent5"/>
            </a:effectRef>
            <a:fontRef idx="minor">
              <a:schemeClr val="lt1"/>
            </a:fontRef>
          </p:style>
          <p:txBody>
            <a:bodyPr vert="horz" wrap="none" lIns="0" tIns="0" rIns="0" bIns="0" numCol="1" anchor="ctr" anchorCtr="0" compatLnSpc="1">
              <a:prstTxWarp prst="textNoShape">
                <a:avLst/>
              </a:prstTxWarp>
              <a:scene3d>
                <a:camera prst="orthographicFront"/>
                <a:lightRig rig="balanced" dir="t">
                  <a:rot lat="0" lon="0" rev="2100000"/>
                </a:lightRig>
              </a:scene3d>
              <a:sp3d extrusionH="57150" prstMaterial="metal">
                <a:bevelT w="38100" h="25400"/>
                <a:contourClr>
                  <a:schemeClr val="bg2"/>
                </a:contourClr>
              </a:sp3d>
            </a:bodyPr>
            <a:lstStyle/>
            <a:p>
              <a:pPr algn="ctr" fontAlgn="base">
                <a:spcBef>
                  <a:spcPct val="0"/>
                </a:spcBef>
                <a:spcAft>
                  <a:spcPct val="0"/>
                </a:spcAft>
              </a:pPr>
              <a:r>
                <a:rPr lang="el-GR" b="1" dirty="0">
                  <a:ln w="50800"/>
                  <a:solidFill>
                    <a:srgbClr val="006666">
                      <a:shade val="50000"/>
                    </a:srgbClr>
                  </a:solidFill>
                  <a:latin typeface="Arial" charset="0"/>
                </a:rPr>
                <a:t>Θα  συμπληρωθεί φύλλο εργασίας </a:t>
              </a:r>
              <a:endParaRPr lang="el-GR" b="1" dirty="0" smtClean="0">
                <a:ln w="50800"/>
                <a:solidFill>
                  <a:srgbClr val="006666">
                    <a:shade val="50000"/>
                  </a:srgbClr>
                </a:solidFill>
                <a:latin typeface="Arial" charset="0"/>
              </a:endParaRPr>
            </a:p>
            <a:p>
              <a:pPr algn="ctr" fontAlgn="base">
                <a:spcBef>
                  <a:spcPct val="0"/>
                </a:spcBef>
                <a:spcAft>
                  <a:spcPct val="0"/>
                </a:spcAft>
              </a:pPr>
              <a:r>
                <a:rPr lang="el-GR" b="1" dirty="0" smtClean="0">
                  <a:ln w="50800"/>
                  <a:solidFill>
                    <a:srgbClr val="006666">
                      <a:shade val="50000"/>
                    </a:srgbClr>
                  </a:solidFill>
                  <a:latin typeface="Arial" charset="0"/>
                </a:rPr>
                <a:t>(</a:t>
              </a:r>
              <a:r>
                <a:rPr lang="el-GR" b="1" dirty="0">
                  <a:ln w="50800"/>
                  <a:solidFill>
                    <a:srgbClr val="006666">
                      <a:shade val="50000"/>
                    </a:srgbClr>
                  </a:solidFill>
                  <a:latin typeface="Arial" charset="0"/>
                </a:rPr>
                <a:t>καταγραφή πειραματικών παρατηρήσεων, </a:t>
              </a:r>
              <a:endParaRPr lang="el-GR" b="1" dirty="0" smtClean="0">
                <a:ln w="50800"/>
                <a:solidFill>
                  <a:srgbClr val="006666">
                    <a:shade val="50000"/>
                  </a:srgbClr>
                </a:solidFill>
                <a:latin typeface="Arial" charset="0"/>
              </a:endParaRPr>
            </a:p>
            <a:p>
              <a:pPr algn="ctr" fontAlgn="base">
                <a:spcBef>
                  <a:spcPct val="0"/>
                </a:spcBef>
                <a:spcAft>
                  <a:spcPct val="0"/>
                </a:spcAft>
              </a:pPr>
              <a:r>
                <a:rPr lang="el-GR" b="1" dirty="0" smtClean="0">
                  <a:ln w="50800"/>
                  <a:solidFill>
                    <a:srgbClr val="006666">
                      <a:shade val="50000"/>
                    </a:srgbClr>
                  </a:solidFill>
                  <a:latin typeface="Arial" charset="0"/>
                </a:rPr>
                <a:t>απαντήσεις </a:t>
              </a:r>
              <a:r>
                <a:rPr lang="el-GR" b="1" dirty="0">
                  <a:ln w="50800"/>
                  <a:solidFill>
                    <a:srgbClr val="006666">
                      <a:shade val="50000"/>
                    </a:srgbClr>
                  </a:solidFill>
                  <a:latin typeface="Arial" charset="0"/>
                </a:rPr>
                <a:t>ερωτήσεων γνωστικού </a:t>
              </a:r>
              <a:endParaRPr lang="el-GR" b="1" dirty="0" smtClean="0">
                <a:ln w="50800"/>
                <a:solidFill>
                  <a:srgbClr val="006666">
                    <a:shade val="50000"/>
                  </a:srgbClr>
                </a:solidFill>
                <a:latin typeface="Arial" charset="0"/>
              </a:endParaRPr>
            </a:p>
            <a:p>
              <a:pPr algn="ctr" fontAlgn="base">
                <a:spcBef>
                  <a:spcPct val="0"/>
                </a:spcBef>
                <a:spcAft>
                  <a:spcPct val="0"/>
                </a:spcAft>
              </a:pPr>
              <a:r>
                <a:rPr lang="el-GR" b="1" dirty="0" smtClean="0">
                  <a:ln w="50800"/>
                  <a:solidFill>
                    <a:srgbClr val="006666">
                      <a:shade val="50000"/>
                    </a:srgbClr>
                  </a:solidFill>
                  <a:latin typeface="Arial" charset="0"/>
                </a:rPr>
                <a:t>περιεχομένου </a:t>
              </a:r>
              <a:r>
                <a:rPr lang="el-GR" b="1" dirty="0">
                  <a:ln w="50800"/>
                  <a:solidFill>
                    <a:srgbClr val="006666">
                      <a:shade val="50000"/>
                    </a:srgbClr>
                  </a:solidFill>
                  <a:latin typeface="Arial" charset="0"/>
                </a:rPr>
                <a:t>- συμπεράσματά).</a:t>
              </a:r>
            </a:p>
          </p:txBody>
        </p:sp>
        <p:sp>
          <p:nvSpPr>
            <p:cNvPr id="19" name="_s108567"/>
            <p:cNvSpPr>
              <a:spLocks noChangeArrowheads="1"/>
            </p:cNvSpPr>
            <p:nvPr/>
          </p:nvSpPr>
          <p:spPr bwMode="auto">
            <a:xfrm>
              <a:off x="1684" y="2824"/>
              <a:ext cx="864" cy="190"/>
            </a:xfrm>
            <a:prstGeom prst="roundRect">
              <a:avLst>
                <a:gd name="adj" fmla="val 50000"/>
              </a:avLst>
            </a:prstGeom>
            <a:blipFill>
              <a:blip r:embed="rId5" cstate="print"/>
              <a:tile tx="0" ty="0" sx="100000" sy="100000" flip="none" algn="tl"/>
            </a:blipFill>
            <a:ln>
              <a:headEnd/>
              <a:tailEnd/>
            </a:ln>
          </p:spPr>
          <p:style>
            <a:lnRef idx="0">
              <a:schemeClr val="accent5"/>
            </a:lnRef>
            <a:fillRef idx="3">
              <a:schemeClr val="accent5"/>
            </a:fillRef>
            <a:effectRef idx="3">
              <a:schemeClr val="accent5"/>
            </a:effectRef>
            <a:fontRef idx="minor">
              <a:schemeClr val="lt1"/>
            </a:fontRef>
          </p:style>
          <p:txBody>
            <a:bodyPr vert="horz" wrap="none" lIns="0" tIns="0" rIns="0" bIns="0" numCol="1" anchor="ctr" anchorCtr="0" compatLnSpc="1">
              <a:prstTxWarp prst="textNoShape">
                <a:avLst/>
              </a:prstTxWarp>
              <a:scene3d>
                <a:camera prst="orthographicFront"/>
                <a:lightRig rig="balanced" dir="t">
                  <a:rot lat="0" lon="0" rev="2100000"/>
                </a:lightRig>
              </a:scene3d>
              <a:sp3d extrusionH="57150" prstMaterial="metal">
                <a:bevelT w="38100" h="25400"/>
                <a:contourClr>
                  <a:schemeClr val="bg2"/>
                </a:contourClr>
              </a:sp3d>
            </a:bodyPr>
            <a:lstStyle/>
            <a:p>
              <a:pPr algn="ctr" fontAlgn="base">
                <a:spcBef>
                  <a:spcPct val="0"/>
                </a:spcBef>
                <a:spcAft>
                  <a:spcPct val="0"/>
                </a:spcAft>
              </a:pPr>
              <a:r>
                <a:rPr lang="el-GR" b="1" dirty="0">
                  <a:ln w="50800"/>
                  <a:solidFill>
                    <a:srgbClr val="006666">
                      <a:shade val="50000"/>
                    </a:srgbClr>
                  </a:solidFill>
                  <a:latin typeface="Arial" charset="0"/>
                </a:rPr>
                <a:t>Κεφάλαιο: «Ήπιες μορφές Ενέργειας»</a:t>
              </a:r>
            </a:p>
          </p:txBody>
        </p:sp>
      </p:grpSp>
      <p:sp>
        <p:nvSpPr>
          <p:cNvPr id="31" name="Ορθογώνιο 30"/>
          <p:cNvSpPr/>
          <p:nvPr/>
        </p:nvSpPr>
        <p:spPr>
          <a:xfrm>
            <a:off x="1172" y="-24618"/>
            <a:ext cx="9139486" cy="6858000"/>
          </a:xfrm>
          <a:prstGeom prst="rect">
            <a:avLst/>
          </a:prstGeom>
          <a:blipFill dpi="0" rotWithShape="1">
            <a:blip r:embed="rId6" cstate="print">
              <a:alphaModFix amt="6000"/>
            </a:blip>
            <a:srcRect/>
            <a:stretch>
              <a:fillRect/>
            </a:stretch>
          </a:blipFill>
          <a:ln w="19050" cap="flat" cmpd="sng" algn="ctr">
            <a:solidFill>
              <a:srgbClr val="39527B">
                <a:shade val="50000"/>
              </a:srgbClr>
            </a:solidFill>
            <a:prstDash val="solid"/>
          </a:ln>
          <a:effectLst/>
        </p:spPr>
        <p:txBody>
          <a:bodyPr rtlCol="0" anchor="ctr"/>
          <a:lstStyle/>
          <a:p>
            <a:pPr algn="ctr">
              <a:defRPr/>
            </a:pPr>
            <a:endParaRPr lang="el-GR" kern="0">
              <a:solidFill>
                <a:prstClr val="white"/>
              </a:solidFill>
              <a:latin typeface="Corbel"/>
            </a:endParaRPr>
          </a:p>
        </p:txBody>
      </p:sp>
      <p:sp>
        <p:nvSpPr>
          <p:cNvPr id="32" name="1 - Τίτλος"/>
          <p:cNvSpPr txBox="1">
            <a:spLocks/>
          </p:cNvSpPr>
          <p:nvPr/>
        </p:nvSpPr>
        <p:spPr bwMode="auto">
          <a:xfrm>
            <a:off x="649941" y="178936"/>
            <a:ext cx="8170863" cy="571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a:lstStyle>
          <a:p>
            <a:r>
              <a:rPr lang="el-GR" sz="3700" dirty="0">
                <a:solidFill>
                  <a:srgbClr val="CCECFF"/>
                </a:solidFill>
              </a:rPr>
              <a:t>ΕΦΑΡΜΟΓΗ</a:t>
            </a:r>
          </a:p>
        </p:txBody>
      </p:sp>
      <p:pic>
        <p:nvPicPr>
          <p:cNvPr id="35" name="Picture 4" descr="http://mjdennisconsulting.com/wp-content/uploads/2015/02/Depositphotos_8141002_xs.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85423" y="3548658"/>
            <a:ext cx="1677535" cy="22110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cxnSp>
        <p:nvCxnSpPr>
          <p:cNvPr id="45" name="_s108568"/>
          <p:cNvCxnSpPr>
            <a:cxnSpLocks noChangeShapeType="1"/>
          </p:cNvCxnSpPr>
          <p:nvPr/>
        </p:nvCxnSpPr>
        <p:spPr bwMode="auto">
          <a:xfrm rot="16200000" flipH="1">
            <a:off x="1871347" y="4540295"/>
            <a:ext cx="2788281" cy="690566"/>
          </a:xfrm>
          <a:prstGeom prst="bentConnector3">
            <a:avLst>
              <a:gd name="adj1" fmla="val 101462"/>
            </a:avLst>
          </a:prstGeom>
          <a:ln>
            <a:headEnd/>
            <a:tailEnd/>
          </a:ln>
        </p:spPr>
        <p:style>
          <a:lnRef idx="1">
            <a:schemeClr val="accent1"/>
          </a:lnRef>
          <a:fillRef idx="3">
            <a:schemeClr val="accent1"/>
          </a:fillRef>
          <a:effectRef idx="2">
            <a:schemeClr val="accent1"/>
          </a:effectRef>
          <a:fontRef idx="minor">
            <a:schemeClr val="lt1"/>
          </a:fontRef>
        </p:style>
      </p:cxnSp>
      <p:sp>
        <p:nvSpPr>
          <p:cNvPr id="37" name="_s108567"/>
          <p:cNvSpPr>
            <a:spLocks noChangeArrowheads="1"/>
          </p:cNvSpPr>
          <p:nvPr/>
        </p:nvSpPr>
        <p:spPr bwMode="auto">
          <a:xfrm>
            <a:off x="3265487" y="6006504"/>
            <a:ext cx="5972176" cy="546429"/>
          </a:xfrm>
          <a:prstGeom prst="roundRect">
            <a:avLst>
              <a:gd name="adj" fmla="val 50000"/>
            </a:avLst>
          </a:prstGeom>
          <a:blipFill>
            <a:blip r:embed="rId8" cstate="print"/>
            <a:tile tx="0" ty="0" sx="100000" sy="100000" flip="none" algn="tl"/>
          </a:blipFill>
          <a:ln>
            <a:headEnd/>
            <a:tailEnd/>
          </a:ln>
        </p:spPr>
        <p:style>
          <a:lnRef idx="0">
            <a:schemeClr val="accent5"/>
          </a:lnRef>
          <a:fillRef idx="3">
            <a:schemeClr val="accent5"/>
          </a:fillRef>
          <a:effectRef idx="3">
            <a:schemeClr val="accent5"/>
          </a:effectRef>
          <a:fontRef idx="minor">
            <a:schemeClr val="lt1"/>
          </a:fontRef>
        </p:style>
        <p:txBody>
          <a:bodyPr vert="horz" wrap="none" lIns="0" tIns="0" rIns="0" bIns="0" numCol="1" anchor="ctr" anchorCtr="0" compatLnSpc="1">
            <a:prstTxWarp prst="textNoShape">
              <a:avLst/>
            </a:prstTxWarp>
            <a:scene3d>
              <a:camera prst="orthographicFront"/>
              <a:lightRig rig="balanced" dir="t">
                <a:rot lat="0" lon="0" rev="2100000"/>
              </a:lightRig>
            </a:scene3d>
            <a:sp3d extrusionH="57150" prstMaterial="metal">
              <a:bevelT w="38100" h="25400"/>
              <a:contourClr>
                <a:schemeClr val="bg2"/>
              </a:contourClr>
            </a:sp3d>
          </a:bodyPr>
          <a:lstStyle/>
          <a:p>
            <a:pPr algn="ctr" fontAlgn="base">
              <a:spcBef>
                <a:spcPct val="0"/>
              </a:spcBef>
              <a:spcAft>
                <a:spcPct val="0"/>
              </a:spcAft>
            </a:pPr>
            <a:r>
              <a:rPr lang="el-GR" b="1" dirty="0">
                <a:ln w="50800"/>
                <a:solidFill>
                  <a:srgbClr val="006666">
                    <a:shade val="50000"/>
                  </a:srgbClr>
                </a:solidFill>
                <a:latin typeface="Arial" charset="0"/>
              </a:rPr>
              <a:t>Εργασία για το σπίτι (αναζήτηση </a:t>
            </a:r>
            <a:r>
              <a:rPr lang="el-GR" b="1" dirty="0" smtClean="0">
                <a:ln w="50800"/>
                <a:solidFill>
                  <a:srgbClr val="006666">
                    <a:shade val="50000"/>
                  </a:srgbClr>
                </a:solidFill>
                <a:latin typeface="Arial" charset="0"/>
              </a:rPr>
              <a:t>περαιτέρω</a:t>
            </a:r>
          </a:p>
          <a:p>
            <a:pPr algn="ctr" fontAlgn="base">
              <a:spcBef>
                <a:spcPct val="0"/>
              </a:spcBef>
              <a:spcAft>
                <a:spcPct val="0"/>
              </a:spcAft>
            </a:pPr>
            <a:r>
              <a:rPr lang="el-GR" b="1" dirty="0" smtClean="0">
                <a:ln w="50800"/>
                <a:solidFill>
                  <a:srgbClr val="006666">
                    <a:shade val="50000"/>
                  </a:srgbClr>
                </a:solidFill>
                <a:latin typeface="Arial" charset="0"/>
              </a:rPr>
              <a:t> </a:t>
            </a:r>
            <a:r>
              <a:rPr lang="el-GR" b="1" dirty="0">
                <a:ln w="50800"/>
                <a:solidFill>
                  <a:srgbClr val="006666">
                    <a:shade val="50000"/>
                  </a:srgbClr>
                </a:solidFill>
                <a:latin typeface="Arial" charset="0"/>
              </a:rPr>
              <a:t>πληροφοριών μέσω διαδικτύου)</a:t>
            </a:r>
          </a:p>
        </p:txBody>
      </p:sp>
    </p:spTree>
    <p:extLst>
      <p:ext uri="{BB962C8B-B14F-4D97-AF65-F5344CB8AC3E}">
        <p14:creationId xmlns:p14="http://schemas.microsoft.com/office/powerpoint/2010/main" xmlns="" val="3456907369"/>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3 - Θέση περιεχομένου" descr="b52.jpg"/>
          <p:cNvPicPr>
            <a:picLocks noGrp="1" noChangeAspect="1"/>
          </p:cNvPicPr>
          <p:nvPr>
            <p:ph idx="1"/>
          </p:nvPr>
        </p:nvPicPr>
        <p:blipFill>
          <a:blip r:embed="rId2" cstate="print"/>
          <a:srcRect/>
          <a:stretch>
            <a:fillRect/>
          </a:stretch>
        </p:blipFill>
        <p:spPr>
          <a:xfrm>
            <a:off x="0" y="0"/>
            <a:ext cx="4419600" cy="6858000"/>
          </a:xfrm>
        </p:spPr>
      </p:pic>
      <p:pic>
        <p:nvPicPr>
          <p:cNvPr id="31746" name="4 - Εικόνα" descr="k3937864.jpg"/>
          <p:cNvPicPr>
            <a:picLocks noChangeAspect="1"/>
          </p:cNvPicPr>
          <p:nvPr/>
        </p:nvPicPr>
        <p:blipFill>
          <a:blip r:embed="rId3" cstate="print"/>
          <a:srcRect/>
          <a:stretch>
            <a:fillRect/>
          </a:stretch>
        </p:blipFill>
        <p:spPr bwMode="auto">
          <a:xfrm>
            <a:off x="4419600" y="0"/>
            <a:ext cx="4724400" cy="68580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slow" p14:dur="1500">
        <p:fade/>
      </p:transition>
    </mc:Choice>
    <mc:Fallback>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2 - Θέση κειμένου"/>
          <p:cNvSpPr>
            <a:spLocks noGrp="1"/>
          </p:cNvSpPr>
          <p:nvPr>
            <p:ph type="body" idx="1"/>
          </p:nvPr>
        </p:nvSpPr>
        <p:spPr>
          <a:xfrm rot="10800000" flipV="1">
            <a:off x="777878" y="5105400"/>
            <a:ext cx="6613525" cy="1371600"/>
          </a:xfrm>
        </p:spPr>
        <p:txBody>
          <a:bodyPr/>
          <a:lstStyle/>
          <a:p>
            <a:r>
              <a:rPr lang="en-US" smtClean="0"/>
              <a:t>http://youtu.be/0x8ORDv84No</a:t>
            </a:r>
          </a:p>
        </p:txBody>
      </p:sp>
      <p:pic>
        <p:nvPicPr>
          <p:cNvPr id="4" name="cool experiment.avi">
            <a:hlinkClick r:id="" action="ppaction://media"/>
          </p:cNvPr>
          <p:cNvPicPr>
            <a:picLocks noRot="1" noChangeAspect="1"/>
          </p:cNvPicPr>
          <p:nvPr>
            <a:videoFile r:link="rId1"/>
          </p:nvPr>
        </p:nvPicPr>
        <p:blipFill>
          <a:blip r:embed="rId3" cstate="print"/>
          <a:srcRect/>
          <a:stretch>
            <a:fillRect/>
          </a:stretch>
        </p:blipFill>
        <p:spPr bwMode="auto">
          <a:xfrm>
            <a:off x="152400" y="381000"/>
            <a:ext cx="8991600" cy="5562600"/>
          </a:xfrm>
          <a:prstGeom prst="rect">
            <a:avLst/>
          </a:prstGeom>
          <a:noFill/>
          <a:ln w="9525">
            <a:noFill/>
            <a:miter lim="800000"/>
            <a:headEnd/>
            <a:tailEnd/>
          </a:ln>
        </p:spPr>
      </p:pic>
    </p:spTree>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84000"/>
            <a:lum/>
          </a:blip>
          <a:srcRect/>
          <a:stretch>
            <a:fillRect/>
          </a:stretch>
        </a:blipFill>
        <a:effectLst/>
      </p:bgPr>
    </p:bg>
    <p:spTree>
      <p:nvGrpSpPr>
        <p:cNvPr id="1" name=""/>
        <p:cNvGrpSpPr/>
        <p:nvPr/>
      </p:nvGrpSpPr>
      <p:grpSpPr>
        <a:xfrm>
          <a:off x="0" y="0"/>
          <a:ext cx="0" cy="0"/>
          <a:chOff x="0" y="0"/>
          <a:chExt cx="0" cy="0"/>
        </a:xfrm>
      </p:grpSpPr>
      <p:graphicFrame>
        <p:nvGraphicFramePr>
          <p:cNvPr id="3153" name="Group 81"/>
          <p:cNvGraphicFramePr>
            <a:graphicFrameLocks noGrp="1"/>
          </p:cNvGraphicFramePr>
          <p:nvPr>
            <p:ph type="tbl" idx="1"/>
            <p:extLst>
              <p:ext uri="{D42A27DB-BD31-4B8C-83A1-F6EECF244321}">
                <p14:modId xmlns:p14="http://schemas.microsoft.com/office/powerpoint/2010/main" xmlns="" val="3374241438"/>
              </p:ext>
            </p:extLst>
          </p:nvPr>
        </p:nvGraphicFramePr>
        <p:xfrm>
          <a:off x="71438" y="1"/>
          <a:ext cx="9072562" cy="6949440"/>
        </p:xfrm>
        <a:graphic>
          <a:graphicData uri="http://schemas.openxmlformats.org/drawingml/2006/table">
            <a:tbl>
              <a:tblPr>
                <a:tableStyleId>{3C2FFA5D-87B4-456A-9821-1D502468CF0F}</a:tableStyleId>
              </a:tblPr>
              <a:tblGrid>
                <a:gridCol w="3929062"/>
                <a:gridCol w="5143500"/>
              </a:tblGrid>
              <a:tr h="14293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u="none" strike="noStrike" cap="none" normalizeH="0" baseline="0" dirty="0" smtClean="0">
                        <a:ln>
                          <a:noFill/>
                        </a:ln>
                        <a:effectLst/>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u="none" strike="noStrike" cap="none" normalizeH="0" baseline="0" dirty="0" smtClean="0">
                          <a:ln>
                            <a:noFill/>
                          </a:ln>
                          <a:effectLst/>
                        </a:rPr>
                        <a:t>Έκθεση κατάστασης προβληματισμού</a:t>
                      </a:r>
                      <a:endParaRPr kumimoji="0" lang="el-GR" sz="2800" b="0" i="0" u="none" strike="noStrike" cap="none" normalizeH="0" baseline="0" dirty="0" smtClean="0">
                        <a:ln>
                          <a:noFill/>
                        </a:ln>
                        <a:solidFill>
                          <a:schemeClr val="accent2">
                            <a:lumMod val="40000"/>
                            <a:lumOff val="60000"/>
                          </a:schemeClr>
                        </a:solidFill>
                        <a:effectLst/>
                        <a:latin typeface="Arial"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400" u="none" strike="noStrike" cap="none" normalizeH="0" baseline="0" dirty="0" smtClean="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u="none" strike="noStrike" cap="none" normalizeH="0" baseline="0" dirty="0" smtClean="0">
                          <a:ln>
                            <a:noFill/>
                          </a:ln>
                          <a:effectLst/>
                        </a:rPr>
                        <a:t>Ερωτήσεις με αναφορά σε ρεαλιστικά παραδείγματα υγρών. Τι γίνεται στην περίπτωση που έχουμε θαλασσινό νερό και πετρέλαιο: Τι παρατηρούν οι μαθητές:</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u="none" strike="noStrike" cap="none" normalizeH="0" baseline="0" dirty="0" smtClean="0">
                          <a:ln>
                            <a:noFill/>
                          </a:ln>
                          <a:effectLst/>
                        </a:rPr>
                        <a:t>Διάλογος</a:t>
                      </a:r>
                      <a:r>
                        <a:rPr kumimoji="0" lang="el-GR" sz="2800" u="none" strike="noStrike" cap="none" normalizeH="0" baseline="0" dirty="0" smtClean="0">
                          <a:ln>
                            <a:noFill/>
                          </a:ln>
                          <a:effectLst/>
                        </a:rPr>
                        <a:t> </a:t>
                      </a:r>
                      <a:endParaRPr kumimoji="0" lang="el-GR" sz="2800" b="0" i="0" u="none" strike="noStrike" cap="none" normalizeH="0" baseline="0" dirty="0" smtClean="0">
                        <a:ln>
                          <a:noFill/>
                        </a:ln>
                        <a:solidFill>
                          <a:schemeClr val="accent2">
                            <a:lumMod val="40000"/>
                            <a:lumOff val="60000"/>
                          </a:schemeClr>
                        </a:solidFill>
                        <a:effectLst/>
                        <a:latin typeface="Arial" charset="0"/>
                        <a:cs typeface="Arial" charset="0"/>
                      </a:endParaRPr>
                    </a:p>
                  </a:txBody>
                  <a:tcPr horzOverflow="overflow"/>
                </a:tc>
              </a:tr>
              <a:tr h="1144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u="none" strike="noStrike" cap="none" normalizeH="0" baseline="0" dirty="0" smtClean="0">
                          <a:ln>
                            <a:noFill/>
                          </a:ln>
                          <a:effectLst/>
                        </a:rPr>
                        <a:t>Διατύπωση υποθέσεων</a:t>
                      </a:r>
                      <a:endParaRPr kumimoji="0" lang="el-GR" sz="2800" b="0" i="0" u="none" strike="noStrike" cap="none" normalizeH="0" baseline="0" dirty="0" smtClean="0">
                        <a:ln>
                          <a:noFill/>
                        </a:ln>
                        <a:solidFill>
                          <a:schemeClr val="tx1"/>
                        </a:solidFill>
                        <a:effectLst/>
                        <a:latin typeface="Arial"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u="none" strike="noStrike" cap="none" normalizeH="0" baseline="0" dirty="0" smtClean="0">
                          <a:ln>
                            <a:noFill/>
                          </a:ln>
                          <a:effectLst/>
                        </a:rPr>
                        <a:t>Ζητώντας από τους μαθητές να φανταστούν πόσο εύκολα ή δύσκολα μπορείς να βυθίσεις ένα κουτάλι σε ποτήρια ίδιας περιεκτικότητας  δύο εντελώς διαφορετικά υγρά που βρίσκονται σε κάθε σπίτι</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u="none" strike="noStrike" cap="none" normalizeH="0" baseline="0" dirty="0" smtClean="0">
                          <a:ln>
                            <a:noFill/>
                          </a:ln>
                          <a:effectLst/>
                        </a:rPr>
                        <a:t>Διάλογος </a:t>
                      </a:r>
                      <a:endParaRPr kumimoji="0" lang="el-GR" sz="1400" b="0" i="1" u="none" strike="noStrike" cap="none" normalizeH="0" baseline="0" dirty="0" smtClean="0">
                        <a:ln>
                          <a:noFill/>
                        </a:ln>
                        <a:solidFill>
                          <a:schemeClr val="tx1"/>
                        </a:solidFill>
                        <a:effectLst/>
                        <a:latin typeface="Arial" pitchFamily="34" charset="0"/>
                        <a:cs typeface="Arial" pitchFamily="34" charset="0"/>
                      </a:endParaRPr>
                    </a:p>
                  </a:txBody>
                  <a:tcPr horzOverflow="overflow"/>
                </a:tc>
              </a:tr>
              <a:tr h="98192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u="none" strike="noStrike" cap="none" normalizeH="0" baseline="0" dirty="0" smtClean="0">
                          <a:ln>
                            <a:noFill/>
                          </a:ln>
                          <a:effectLst/>
                        </a:rPr>
                        <a:t>Συγκέντρωση και επεξεργασία υλικού</a:t>
                      </a:r>
                      <a:endParaRPr kumimoji="0" lang="el-GR" sz="2800" b="0" i="0" u="none" strike="noStrike" cap="none" normalizeH="0" baseline="0" dirty="0" smtClean="0">
                        <a:ln>
                          <a:noFill/>
                        </a:ln>
                        <a:solidFill>
                          <a:schemeClr val="tx1"/>
                        </a:solidFill>
                        <a:effectLst/>
                        <a:latin typeface="Arial"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u="none" strike="noStrike" cap="none" normalizeH="0" baseline="0" dirty="0" smtClean="0">
                          <a:ln>
                            <a:noFill/>
                          </a:ln>
                          <a:effectLst/>
                        </a:rPr>
                        <a:t>Ορισμός πυκνότητας (σχέση και μονάδες). Πυκνότητα Νερού Μονάδα μέτρησης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u="none" strike="noStrike" cap="none" normalizeH="0" baseline="0" dirty="0" smtClean="0">
                          <a:ln>
                            <a:noFill/>
                          </a:ln>
                          <a:effectLst/>
                        </a:rPr>
                        <a:t>Σχετική πυκνότητα των υγρών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u="none" strike="noStrike" cap="none" normalizeH="0" baseline="0" dirty="0" smtClean="0">
                          <a:ln>
                            <a:noFill/>
                          </a:ln>
                          <a:effectLst/>
                        </a:rPr>
                        <a:t>Συζήτηση- Εισήγηση.</a:t>
                      </a:r>
                      <a:endParaRPr kumimoji="0" lang="el-GR" sz="1400" b="0" i="0" u="none" strike="noStrike" cap="none" normalizeH="0" baseline="0" dirty="0" smtClean="0">
                        <a:ln>
                          <a:noFill/>
                        </a:ln>
                        <a:solidFill>
                          <a:schemeClr val="tx1"/>
                        </a:solidFill>
                        <a:effectLst/>
                        <a:latin typeface="Arial" charset="0"/>
                        <a:cs typeface="Arial" charset="0"/>
                      </a:endParaRPr>
                    </a:p>
                  </a:txBody>
                  <a:tcPr horzOverflow="overflow"/>
                </a:tc>
              </a:tr>
              <a:tr h="94125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u="none" strike="noStrike" cap="none" normalizeH="0" baseline="0" dirty="0" smtClean="0">
                          <a:ln>
                            <a:noFill/>
                          </a:ln>
                          <a:effectLst/>
                        </a:rPr>
                        <a:t>Εφαρμογή</a:t>
                      </a:r>
                      <a:endParaRPr kumimoji="0" lang="el-GR" sz="2800" b="0" i="0" u="none" strike="noStrike" cap="none" normalizeH="0" baseline="0" dirty="0" smtClean="0">
                        <a:ln>
                          <a:noFill/>
                        </a:ln>
                        <a:solidFill>
                          <a:schemeClr val="tx1"/>
                        </a:solidFill>
                        <a:effectLst/>
                        <a:latin typeface="Arial"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u="none" strike="noStrike" cap="none" normalizeH="0" baseline="0" dirty="0" smtClean="0">
                          <a:ln>
                            <a:noFill/>
                          </a:ln>
                          <a:effectLst/>
                        </a:rPr>
                        <a:t>Το όργανο μέτρησης της πυκνότητας -&gt; Πυκνόμετρο. Εκτέλεση του πειράματος. Ύπαρξη τεσσάρων διαφορετικών υγρών τοποθετημένα σε ίδια δοχεία με ίδια ποσότητα. Μετρήσεις</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u="none" strike="noStrike" cap="none" normalizeH="0" baseline="0" dirty="0" smtClean="0">
                          <a:ln>
                            <a:noFill/>
                          </a:ln>
                          <a:effectLst/>
                        </a:rPr>
                        <a:t>Επίδειξη </a:t>
                      </a:r>
                      <a:endParaRPr kumimoji="0" lang="el-GR" sz="1400" b="0" i="0" u="none" strike="noStrike" cap="none" normalizeH="0" baseline="0" dirty="0" smtClean="0">
                        <a:ln>
                          <a:noFill/>
                        </a:ln>
                        <a:solidFill>
                          <a:schemeClr val="tx1"/>
                        </a:solidFill>
                        <a:effectLst/>
                        <a:latin typeface="Arial" charset="0"/>
                        <a:cs typeface="Arial" charset="0"/>
                      </a:endParaRPr>
                    </a:p>
                  </a:txBody>
                  <a:tcPr horzOverflow="overflow"/>
                </a:tc>
              </a:tr>
              <a:tr h="90633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u="none" strike="noStrike" cap="none" normalizeH="0" baseline="0" dirty="0" smtClean="0">
                          <a:ln>
                            <a:noFill/>
                          </a:ln>
                          <a:effectLst/>
                        </a:rPr>
                        <a:t>Διατύπωση συμπερασμάτων</a:t>
                      </a:r>
                      <a:endParaRPr kumimoji="0" lang="el-GR" sz="2800" b="0" i="0" u="none" strike="noStrike" cap="none" normalizeH="0" baseline="0" dirty="0" smtClean="0">
                        <a:ln>
                          <a:noFill/>
                        </a:ln>
                        <a:solidFill>
                          <a:schemeClr val="tx1"/>
                        </a:solidFill>
                        <a:effectLst/>
                        <a:latin typeface="Arial"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u="none" strike="noStrike" cap="none" normalizeH="0" baseline="0" dirty="0" smtClean="0">
                          <a:ln>
                            <a:noFill/>
                          </a:ln>
                          <a:effectLst/>
                        </a:rPr>
                        <a:t>Καταγραφή αποτελεσμάτων (σε μορφή πίνακα). Αξιολόγηση αποτελεσμάτων και εκτίμηση τυχόν σφαλμάτων</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u="none" strike="noStrike" cap="none" normalizeH="0" baseline="0" dirty="0" smtClean="0">
                          <a:ln>
                            <a:noFill/>
                          </a:ln>
                          <a:effectLst/>
                        </a:rPr>
                        <a:t>Διάλογος</a:t>
                      </a:r>
                      <a:endParaRPr kumimoji="0" lang="el-GR" sz="1400" b="0" i="1" u="none" strike="noStrike" cap="none" normalizeH="0" baseline="0" dirty="0" smtClean="0">
                        <a:ln>
                          <a:noFill/>
                        </a:ln>
                        <a:solidFill>
                          <a:schemeClr val="tx1"/>
                        </a:solidFill>
                        <a:effectLst/>
                        <a:latin typeface="Arial" charset="0"/>
                        <a:cs typeface="Arial" charset="0"/>
                      </a:endParaRPr>
                    </a:p>
                  </a:txBody>
                  <a:tcPr horzOverflow="overflow"/>
                </a:tc>
              </a:tr>
              <a:tr h="122595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u="none" strike="noStrike" cap="none" normalizeH="0" baseline="0" dirty="0" smtClean="0">
                          <a:ln>
                            <a:noFill/>
                          </a:ln>
                          <a:effectLst/>
                        </a:rPr>
                        <a:t>Γενίκευση &amp; ανακεφαλαίωση</a:t>
                      </a:r>
                      <a:endParaRPr kumimoji="0" lang="el-GR" sz="2800" b="0" i="0" u="none" strike="noStrike" cap="none" normalizeH="0" baseline="0" dirty="0" smtClean="0">
                        <a:ln>
                          <a:noFill/>
                        </a:ln>
                        <a:solidFill>
                          <a:schemeClr val="tx1"/>
                        </a:solidFill>
                        <a:effectLst/>
                        <a:latin typeface="Arial"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u="none" strike="noStrike" cap="none" normalizeH="0" baseline="0" dirty="0" smtClean="0">
                          <a:ln>
                            <a:noFill/>
                          </a:ln>
                          <a:effectLst/>
                        </a:rPr>
                        <a:t>Εργασία για το σπίτι (αναζήτηση περαιτέρω πληροφοριών μέσω διαδικτύου)</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u="none" strike="noStrike" cap="none" normalizeH="0" baseline="0" dirty="0" smtClean="0">
                          <a:ln>
                            <a:noFill/>
                          </a:ln>
                          <a:effectLst/>
                        </a:rPr>
                        <a:t>Ανακεφαλαίωση</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u="none" strike="noStrike" cap="none" normalizeH="0" baseline="0" dirty="0" smtClean="0">
                          <a:ln>
                            <a:noFill/>
                          </a:ln>
                          <a:effectLst/>
                        </a:rPr>
                        <a:t>Συζήτηση</a:t>
                      </a:r>
                      <a:r>
                        <a:rPr kumimoji="0" lang="el-GR" sz="2800" u="none" strike="noStrike" cap="none" normalizeH="0" baseline="0" dirty="0" smtClean="0">
                          <a:ln>
                            <a:noFill/>
                          </a:ln>
                          <a:effectLst/>
                        </a:rPr>
                        <a:t> </a:t>
                      </a:r>
                      <a:endParaRPr kumimoji="0" lang="el-GR" sz="2800" b="0" i="0" u="none" strike="noStrike" cap="none" normalizeH="0" baseline="0" dirty="0" smtClean="0">
                        <a:ln>
                          <a:noFill/>
                        </a:ln>
                        <a:solidFill>
                          <a:schemeClr val="tx1"/>
                        </a:solidFill>
                        <a:effectLst/>
                        <a:latin typeface="Arial" charset="0"/>
                        <a:cs typeface="Arial" charset="0"/>
                      </a:endParaRPr>
                    </a:p>
                  </a:txBody>
                  <a:tcPr horzOverflow="overflow"/>
                </a:tc>
              </a:tr>
            </a:tbl>
          </a:graphicData>
        </a:graphic>
      </p:graphicFrame>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84000"/>
            <a:lum/>
          </a:blip>
          <a:srcRect/>
          <a:stretch>
            <a:fillRect/>
          </a:stretch>
        </a:blipFill>
        <a:effectLst/>
      </p:bgPr>
    </p:bg>
    <p:spTree>
      <p:nvGrpSpPr>
        <p:cNvPr id="1" name=""/>
        <p:cNvGrpSpPr/>
        <p:nvPr/>
      </p:nvGrpSpPr>
      <p:grpSpPr>
        <a:xfrm>
          <a:off x="0" y="0"/>
          <a:ext cx="0" cy="0"/>
          <a:chOff x="0" y="0"/>
          <a:chExt cx="0" cy="0"/>
        </a:xfrm>
      </p:grpSpPr>
      <p:sp>
        <p:nvSpPr>
          <p:cNvPr id="3" name="Τίτλος 2"/>
          <p:cNvSpPr>
            <a:spLocks noGrp="1"/>
          </p:cNvSpPr>
          <p:nvPr>
            <p:ph type="title"/>
          </p:nvPr>
        </p:nvSpPr>
        <p:spPr>
          <a:xfrm>
            <a:off x="2895600" y="152400"/>
            <a:ext cx="3429000" cy="762000"/>
          </a:xfrm>
        </p:spPr>
        <p:txBody>
          <a:bodyPr>
            <a:normAutofit/>
          </a:bodyPr>
          <a:lstStyle/>
          <a:p>
            <a:r>
              <a:rPr lang="el-GR" sz="4000" b="1" dirty="0">
                <a:solidFill>
                  <a:srgbClr val="CCECFF"/>
                </a:solidFill>
                <a:effectLst>
                  <a:glow rad="63500">
                    <a:srgbClr val="009DD9">
                      <a:satMod val="175000"/>
                      <a:alpha val="40000"/>
                    </a:srgbClr>
                  </a:glow>
                  <a:outerShdw blurRad="38100" dist="38100" dir="2700000" algn="tl">
                    <a:srgbClr val="000000"/>
                  </a:outerShdw>
                </a:effectLst>
                <a:latin typeface="Calibri"/>
              </a:rPr>
              <a:t>ΒΙΒΛΙΟΓΡΑΦΙΑ</a:t>
            </a:r>
          </a:p>
        </p:txBody>
      </p:sp>
      <p:sp>
        <p:nvSpPr>
          <p:cNvPr id="2" name="Θέση περιεχομένου 1"/>
          <p:cNvSpPr>
            <a:spLocks noGrp="1"/>
          </p:cNvSpPr>
          <p:nvPr>
            <p:ph idx="1"/>
          </p:nvPr>
        </p:nvSpPr>
        <p:spPr>
          <a:xfrm>
            <a:off x="304800" y="1066800"/>
            <a:ext cx="8458200" cy="5638800"/>
          </a:xfrm>
          <a:blipFill dpi="0" rotWithShape="1">
            <a:blip r:embed="rId4" cstate="print">
              <a:alphaModFix amt="65000"/>
            </a:blip>
            <a:srcRect/>
            <a:tile tx="0" ty="0" sx="100000" sy="100000" flip="none" algn="tl"/>
          </a:blipFill>
        </p:spPr>
        <p:txBody>
          <a:bodyPr>
            <a:noAutofit/>
          </a:bodyPr>
          <a:lstStyle/>
          <a:p>
            <a:r>
              <a:rPr lang="el-GR" sz="1600" b="1" dirty="0" smtClean="0"/>
              <a:t>Β</a:t>
            </a:r>
            <a:r>
              <a:rPr lang="en-US" sz="1600" b="1" dirty="0" err="1" smtClean="0"/>
              <a:t>ruce</a:t>
            </a:r>
            <a:r>
              <a:rPr lang="en-US" sz="1600" b="1" dirty="0" smtClean="0"/>
              <a:t>, J., Weil, M. &amp; Calhoun, E. </a:t>
            </a:r>
            <a:r>
              <a:rPr lang="el-GR" sz="1600" b="1" dirty="0" smtClean="0"/>
              <a:t>«Επιστημονική έρευνα και διερευνητική εκπαίδευση», στο: </a:t>
            </a:r>
            <a:r>
              <a:rPr lang="el-GR" sz="1600" b="1" i="1" dirty="0" smtClean="0"/>
              <a:t>Διδακτική μεθοδολογία, διδακτικά μοντέλα, Ίων 2009, σ.100-130.</a:t>
            </a:r>
            <a:endParaRPr lang="en-US" sz="1600" b="1" i="1" dirty="0" smtClean="0"/>
          </a:p>
          <a:p>
            <a:endParaRPr lang="el-GR" sz="1600" b="1" i="1" dirty="0" smtClean="0"/>
          </a:p>
          <a:p>
            <a:r>
              <a:rPr lang="el-GR" sz="1600" b="1" dirty="0" err="1" smtClean="0"/>
              <a:t>Κασιμάτη</a:t>
            </a:r>
            <a:r>
              <a:rPr lang="el-GR" sz="1600" b="1" dirty="0" smtClean="0"/>
              <a:t>, </a:t>
            </a:r>
            <a:r>
              <a:rPr lang="el-GR" sz="1600" b="1" dirty="0" err="1" smtClean="0"/>
              <a:t>Αικ</a:t>
            </a:r>
            <a:r>
              <a:rPr lang="el-GR" sz="1600" b="1" dirty="0" smtClean="0"/>
              <a:t>. «Θεωρία κατασκευής της γνώσης (</a:t>
            </a:r>
            <a:r>
              <a:rPr lang="en-US" sz="1600" b="1" dirty="0" smtClean="0"/>
              <a:t>constructivism)</a:t>
            </a:r>
            <a:r>
              <a:rPr lang="el-GR" sz="1600" b="1" dirty="0" smtClean="0"/>
              <a:t>: Μια σύγχρονη διδακτική προσέγγιση», σ</a:t>
            </a:r>
            <a:r>
              <a:rPr lang="el-GR" sz="1600" b="1" i="1" dirty="0" smtClean="0"/>
              <a:t>το: </a:t>
            </a:r>
            <a:r>
              <a:rPr lang="el-GR" sz="1600" b="1" dirty="0" err="1" smtClean="0"/>
              <a:t>Γ.Λεοντίνης</a:t>
            </a:r>
            <a:r>
              <a:rPr lang="el-GR" sz="1600" b="1" dirty="0" smtClean="0"/>
              <a:t> (</a:t>
            </a:r>
            <a:r>
              <a:rPr lang="el-GR" sz="1600" b="1" dirty="0" err="1" smtClean="0"/>
              <a:t>επιμ</a:t>
            </a:r>
            <a:r>
              <a:rPr lang="el-GR" sz="1600" b="1" dirty="0" smtClean="0"/>
              <a:t>.), </a:t>
            </a:r>
            <a:r>
              <a:rPr lang="el-GR" sz="1600" b="1" i="1" dirty="0" smtClean="0"/>
              <a:t>Εκκλησία-Παιδεία-Εκπαίδευση και Πολιτισμός στα Κύθηρα (19-20ός αιώνας), </a:t>
            </a:r>
            <a:r>
              <a:rPr lang="el-GR" sz="1600" b="1" dirty="0" smtClean="0"/>
              <a:t>2001, σ. 243-51.</a:t>
            </a:r>
          </a:p>
          <a:p>
            <a:endParaRPr lang="el-GR" sz="1600" b="1" dirty="0"/>
          </a:p>
          <a:p>
            <a:r>
              <a:rPr lang="el-GR" sz="1600" b="1" dirty="0" err="1" smtClean="0"/>
              <a:t>Ραγιαδάκος</a:t>
            </a:r>
            <a:r>
              <a:rPr lang="el-GR" sz="1600" b="1" dirty="0" smtClean="0"/>
              <a:t>, Χ., «Βασικά χαρακτηριστικά της διερευνητικής μεθόδου στη μάθηση και τη διδασκαλία» Παιδαγωγικό Ινστιτούτο, 2011 (</a:t>
            </a:r>
            <a:r>
              <a:rPr lang="el-GR" sz="1600" b="1" dirty="0" err="1" smtClean="0"/>
              <a:t>χ.τ</a:t>
            </a:r>
            <a:r>
              <a:rPr lang="el-GR" sz="1600" b="1" dirty="0" smtClean="0"/>
              <a:t>) </a:t>
            </a:r>
            <a:r>
              <a:rPr lang="de-DE" sz="1600" b="1" dirty="0">
                <a:hlinkClick r:id="rId5"/>
              </a:rPr>
              <a:t>http://</a:t>
            </a:r>
            <a:r>
              <a:rPr lang="de-DE" sz="1600" b="1" dirty="0" smtClean="0">
                <a:hlinkClick r:id="rId5"/>
              </a:rPr>
              <a:t>www.pi-schools.gr/programs/pathway/files/dier_mathisi.pdf</a:t>
            </a:r>
            <a:endParaRPr lang="el-GR" sz="1600" b="1" dirty="0" smtClean="0"/>
          </a:p>
          <a:p>
            <a:endParaRPr lang="el-GR" sz="1600" b="1" dirty="0" smtClean="0"/>
          </a:p>
          <a:p>
            <a:r>
              <a:rPr lang="en-US" sz="1600" b="1" dirty="0" err="1" smtClean="0"/>
              <a:t>Banchi</a:t>
            </a:r>
            <a:r>
              <a:rPr lang="en-US" sz="1600" b="1" dirty="0" smtClean="0"/>
              <a:t>, H. &amp; Bell, R. (2008). The Many Levels of Inquiry. </a:t>
            </a:r>
            <a:r>
              <a:rPr lang="en-US" sz="1600" b="1" i="1" dirty="0" smtClean="0"/>
              <a:t>Science and Children</a:t>
            </a:r>
            <a:r>
              <a:rPr lang="en-US" sz="1600" b="1" dirty="0" smtClean="0"/>
              <a:t>, 46(2), 26-29</a:t>
            </a:r>
            <a:r>
              <a:rPr lang="el-GR" sz="1600" b="1" dirty="0" smtClean="0"/>
              <a:t>.</a:t>
            </a:r>
          </a:p>
          <a:p>
            <a:endParaRPr lang="el-GR" sz="1600" b="1" dirty="0" smtClean="0"/>
          </a:p>
          <a:p>
            <a:r>
              <a:rPr lang="en-US" sz="1600" b="1" dirty="0" smtClean="0"/>
              <a:t>Richard Suchman (1962), The Elementary School Training Program in Scientific Inquiry, Urbana: University of Illinois, the U. S. Office of Education, Project Title VII, Project 216.</a:t>
            </a:r>
            <a:endParaRPr lang="el-GR" sz="1600" b="1" dirty="0" smtClean="0"/>
          </a:p>
          <a:p>
            <a:endParaRPr lang="el-GR" sz="1600" b="1" dirty="0" smtClean="0"/>
          </a:p>
          <a:p>
            <a:r>
              <a:rPr lang="en-US" sz="1600" b="1" dirty="0" err="1" smtClean="0"/>
              <a:t>Asay</a:t>
            </a:r>
            <a:r>
              <a:rPr lang="en-US" sz="1600" b="1" dirty="0" smtClean="0"/>
              <a:t>, L. D., </a:t>
            </a:r>
            <a:r>
              <a:rPr lang="en-US" sz="1600" b="1" dirty="0" err="1" smtClean="0"/>
              <a:t>Orgill</a:t>
            </a:r>
            <a:r>
              <a:rPr lang="en-US" sz="1600" b="1" dirty="0" smtClean="0"/>
              <a:t>, M.K. (2010). Analysis of Essential Features of Inquiry Found in Articles Published in The Science Teacher, 1998-2007. Journal of Science Teacher Education, 21, 57-79.</a:t>
            </a:r>
          </a:p>
          <a:p>
            <a:endParaRPr lang="el-GR" sz="1600" b="1" dirty="0" smtClean="0"/>
          </a:p>
          <a:p>
            <a:endParaRPr lang="el-GR" sz="1600" b="1" dirty="0" smtClean="0"/>
          </a:p>
        </p:txBody>
      </p:sp>
    </p:spTree>
    <p:extLst>
      <p:ext uri="{BB962C8B-B14F-4D97-AF65-F5344CB8AC3E}">
        <p14:creationId xmlns:p14="http://schemas.microsoft.com/office/powerpoint/2010/main" xmlns="" val="39750152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timeshighereducation.co.uk/Pictures/web/x/w/j/from_where_i_sit_illustration_07111_45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479632" y="2888703"/>
            <a:ext cx="1492619" cy="1322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sp>
        <p:nvSpPr>
          <p:cNvPr id="5" name="Ορθογώνιο 4"/>
          <p:cNvSpPr/>
          <p:nvPr/>
        </p:nvSpPr>
        <p:spPr>
          <a:xfrm>
            <a:off x="361780" y="152400"/>
            <a:ext cx="8402289" cy="2769989"/>
          </a:xfrm>
          <a:prstGeom prst="rect">
            <a:avLst/>
          </a:prstGeom>
          <a:blipFill dpi="0" rotWithShape="1">
            <a:blip r:embed="rId3" cstate="print">
              <a:alphaModFix amt="68000"/>
            </a:blip>
            <a:srcRect/>
            <a:stretch>
              <a:fillRect/>
            </a:stretch>
          </a:blipFill>
        </p:spPr>
        <p:txBody>
          <a:bodyPr wrap="square">
            <a:spAutoFit/>
          </a:bodyPr>
          <a:lstStyle/>
          <a:p>
            <a:pPr lvl="0" algn="ctr">
              <a:defRPr/>
            </a:pPr>
            <a:r>
              <a:rPr lang="el-GR" b="1" kern="0" dirty="0">
                <a:solidFill>
                  <a:schemeClr val="bg2">
                    <a:lumMod val="20000"/>
                    <a:lumOff val="80000"/>
                  </a:schemeClr>
                </a:solidFill>
                <a:effectLst>
                  <a:glow rad="63500">
                    <a:schemeClr val="tx2">
                      <a:lumMod val="10000"/>
                      <a:alpha val="40000"/>
                    </a:schemeClr>
                  </a:glow>
                </a:effectLst>
              </a:rPr>
              <a:t>ΕΚΠΑΙΔΕΥΤΙΚΟ ΣΥΝΕΔΡΙΟ «Μεσόγειος-Ίσαλος Γραμμή» </a:t>
            </a:r>
            <a:endParaRPr lang="en-US" b="1" kern="0" dirty="0" smtClean="0">
              <a:solidFill>
                <a:schemeClr val="bg2">
                  <a:lumMod val="20000"/>
                  <a:lumOff val="80000"/>
                </a:schemeClr>
              </a:solidFill>
              <a:effectLst>
                <a:glow rad="63500">
                  <a:schemeClr val="tx2">
                    <a:lumMod val="10000"/>
                    <a:alpha val="40000"/>
                  </a:schemeClr>
                </a:glow>
              </a:effectLst>
            </a:endParaRPr>
          </a:p>
          <a:p>
            <a:pPr lvl="0" algn="ctr">
              <a:defRPr/>
            </a:pPr>
            <a:r>
              <a:rPr lang="el-GR" b="1" kern="0" dirty="0" smtClean="0">
                <a:solidFill>
                  <a:schemeClr val="bg2">
                    <a:lumMod val="20000"/>
                    <a:lumOff val="80000"/>
                  </a:schemeClr>
                </a:solidFill>
                <a:effectLst>
                  <a:glow rad="63500">
                    <a:schemeClr val="tx2">
                      <a:lumMod val="10000"/>
                      <a:alpha val="40000"/>
                    </a:schemeClr>
                  </a:glow>
                </a:effectLst>
              </a:rPr>
              <a:t>Με </a:t>
            </a:r>
            <a:r>
              <a:rPr lang="el-GR" b="1" kern="0" dirty="0">
                <a:solidFill>
                  <a:schemeClr val="bg2">
                    <a:lumMod val="20000"/>
                    <a:lumOff val="80000"/>
                  </a:schemeClr>
                </a:solidFill>
                <a:effectLst>
                  <a:glow rad="63500">
                    <a:schemeClr val="tx2">
                      <a:lumMod val="10000"/>
                      <a:alpha val="40000"/>
                    </a:schemeClr>
                  </a:glow>
                </a:effectLst>
              </a:rPr>
              <a:t>το Μίτο της Αριάδνης, Χαρτογραφώντας το Άγνωστο, </a:t>
            </a:r>
          </a:p>
          <a:p>
            <a:pPr lvl="0" algn="ctr">
              <a:defRPr/>
            </a:pPr>
            <a:r>
              <a:rPr lang="el-GR" b="1" kern="0" dirty="0">
                <a:solidFill>
                  <a:schemeClr val="bg2">
                    <a:lumMod val="20000"/>
                    <a:lumOff val="80000"/>
                  </a:schemeClr>
                </a:solidFill>
                <a:effectLst>
                  <a:glow rad="63500">
                    <a:schemeClr val="tx2">
                      <a:lumMod val="10000"/>
                      <a:alpha val="40000"/>
                    </a:schemeClr>
                  </a:glow>
                </a:effectLst>
              </a:rPr>
              <a:t>Δυτική Κρήτη 4-8 Δεκεμβρίου 2015. </a:t>
            </a:r>
          </a:p>
          <a:p>
            <a:pPr lvl="0" algn="ctr">
              <a:defRPr/>
            </a:pPr>
            <a:endParaRPr lang="el-GR" b="1" kern="0" dirty="0">
              <a:solidFill>
                <a:schemeClr val="bg2">
                  <a:lumMod val="20000"/>
                  <a:lumOff val="80000"/>
                </a:schemeClr>
              </a:solidFill>
              <a:effectLst>
                <a:glow rad="63500">
                  <a:schemeClr val="tx2">
                    <a:lumMod val="10000"/>
                    <a:alpha val="40000"/>
                  </a:schemeClr>
                </a:glow>
              </a:effectLst>
            </a:endParaRPr>
          </a:p>
          <a:p>
            <a:pPr lvl="0" algn="ctr">
              <a:defRPr/>
            </a:pPr>
            <a:endParaRPr lang="el-GR" b="1" kern="0" dirty="0">
              <a:solidFill>
                <a:schemeClr val="bg2">
                  <a:lumMod val="20000"/>
                  <a:lumOff val="80000"/>
                </a:schemeClr>
              </a:solidFill>
              <a:effectLst>
                <a:glow rad="63500">
                  <a:schemeClr val="tx2">
                    <a:lumMod val="10000"/>
                    <a:alpha val="40000"/>
                  </a:schemeClr>
                </a:glow>
              </a:effectLst>
            </a:endParaRPr>
          </a:p>
          <a:p>
            <a:pPr lvl="0" algn="ctr">
              <a:defRPr/>
            </a:pPr>
            <a:endParaRPr lang="el-GR" b="1" kern="0" dirty="0">
              <a:solidFill>
                <a:schemeClr val="bg2">
                  <a:lumMod val="20000"/>
                  <a:lumOff val="80000"/>
                </a:schemeClr>
              </a:solidFill>
              <a:effectLst>
                <a:glow rad="63500">
                  <a:schemeClr val="tx2">
                    <a:lumMod val="10000"/>
                    <a:alpha val="40000"/>
                  </a:schemeClr>
                </a:glow>
              </a:effectLst>
            </a:endParaRPr>
          </a:p>
          <a:p>
            <a:pPr lvl="0" algn="ctr">
              <a:defRPr/>
            </a:pPr>
            <a:endParaRPr lang="el-GR" b="1" kern="0" dirty="0">
              <a:solidFill>
                <a:schemeClr val="bg2">
                  <a:lumMod val="20000"/>
                  <a:lumOff val="80000"/>
                </a:schemeClr>
              </a:solidFill>
              <a:effectLst>
                <a:glow rad="63500">
                  <a:schemeClr val="tx2">
                    <a:lumMod val="10000"/>
                    <a:alpha val="40000"/>
                  </a:schemeClr>
                </a:glow>
              </a:effectLst>
            </a:endParaRPr>
          </a:p>
          <a:p>
            <a:pPr lvl="0" algn="ctr">
              <a:lnSpc>
                <a:spcPct val="150000"/>
              </a:lnSpc>
              <a:defRPr/>
            </a:pPr>
            <a:r>
              <a:rPr lang="el-GR" sz="1600" b="1" kern="0" dirty="0">
                <a:solidFill>
                  <a:schemeClr val="bg2">
                    <a:lumMod val="20000"/>
                    <a:lumOff val="80000"/>
                  </a:schemeClr>
                </a:solidFill>
                <a:effectLst>
                  <a:glow rad="63500">
                    <a:schemeClr val="tx2">
                      <a:lumMod val="10000"/>
                      <a:alpha val="40000"/>
                    </a:schemeClr>
                  </a:glow>
                </a:effectLst>
              </a:rPr>
              <a:t>«ΓΙΑ ΤΗ ΔΙΕΡΕΥΝΗΤΙΚΗ ΜΑΘΗΣΗ ΣΤΙΣ ΦΥΣΙΚΕΣ </a:t>
            </a:r>
            <a:r>
              <a:rPr lang="el-GR" sz="1600" b="1" kern="0" dirty="0" smtClean="0">
                <a:solidFill>
                  <a:schemeClr val="bg2">
                    <a:lumMod val="20000"/>
                    <a:lumOff val="80000"/>
                  </a:schemeClr>
                </a:solidFill>
                <a:effectLst>
                  <a:glow rad="63500">
                    <a:schemeClr val="tx2">
                      <a:lumMod val="10000"/>
                      <a:alpha val="40000"/>
                    </a:schemeClr>
                  </a:glow>
                </a:effectLst>
              </a:rPr>
              <a:t>ΕΠΙΣΤΗΜΕΣ – </a:t>
            </a:r>
            <a:endParaRPr lang="en-US" sz="1600" b="1" kern="0" dirty="0" smtClean="0">
              <a:solidFill>
                <a:schemeClr val="bg2">
                  <a:lumMod val="20000"/>
                  <a:lumOff val="80000"/>
                </a:schemeClr>
              </a:solidFill>
              <a:effectLst>
                <a:glow rad="63500">
                  <a:schemeClr val="tx2">
                    <a:lumMod val="10000"/>
                    <a:alpha val="40000"/>
                  </a:schemeClr>
                </a:glow>
              </a:effectLst>
            </a:endParaRPr>
          </a:p>
          <a:p>
            <a:pPr lvl="0" algn="ctr">
              <a:lnSpc>
                <a:spcPct val="150000"/>
              </a:lnSpc>
              <a:defRPr/>
            </a:pPr>
            <a:r>
              <a:rPr lang="el-GR" sz="1600" b="1" kern="0" dirty="0" smtClean="0">
                <a:solidFill>
                  <a:schemeClr val="bg2">
                    <a:lumMod val="20000"/>
                    <a:lumOff val="80000"/>
                  </a:schemeClr>
                </a:solidFill>
                <a:effectLst>
                  <a:glow rad="63500">
                    <a:schemeClr val="tx2">
                      <a:lumMod val="10000"/>
                      <a:alpha val="40000"/>
                    </a:schemeClr>
                  </a:glow>
                </a:effectLst>
              </a:rPr>
              <a:t>ΘΕΤΟΝΤΑΣ </a:t>
            </a:r>
            <a:r>
              <a:rPr lang="el-GR" sz="1600" b="1" kern="0" dirty="0">
                <a:solidFill>
                  <a:schemeClr val="bg2">
                    <a:lumMod val="20000"/>
                    <a:lumOff val="80000"/>
                  </a:schemeClr>
                </a:solidFill>
                <a:effectLst>
                  <a:glow rad="63500">
                    <a:schemeClr val="tx2">
                      <a:lumMod val="10000"/>
                      <a:alpha val="40000"/>
                    </a:schemeClr>
                  </a:glow>
                </a:effectLst>
              </a:rPr>
              <a:t>ΔΙΑΘΕΜΑΤΙΚΑ ΤΑ ΕΡΩΤΗΜΑΤΑ ΣΤΗ ΔΙΔΑΣΚΑΛΙΑ» </a:t>
            </a:r>
          </a:p>
        </p:txBody>
      </p:sp>
      <p:sp>
        <p:nvSpPr>
          <p:cNvPr id="7" name="Ορθογώνιο 6"/>
          <p:cNvSpPr/>
          <p:nvPr/>
        </p:nvSpPr>
        <p:spPr>
          <a:xfrm>
            <a:off x="7205075" y="4921743"/>
            <a:ext cx="1595089" cy="1134744"/>
          </a:xfrm>
          <a:prstGeom prst="rect">
            <a:avLst/>
          </a:prstGeom>
          <a:blipFill dpi="0" rotWithShape="1">
            <a:blip r:embed="rId4" cstate="print">
              <a:alphaModFix amt="85000"/>
              <a:duotone>
                <a:prstClr val="black"/>
                <a:srgbClr val="AAB8B8">
                  <a:tint val="45000"/>
                  <a:satMod val="400000"/>
                </a:srgbClr>
              </a:duotone>
            </a:blip>
            <a:srcRect/>
            <a:stretch>
              <a:fillRect/>
            </a:stretch>
          </a:blipFill>
          <a:ln w="25400" cap="flat" cmpd="sng" algn="ctr">
            <a:solidFill>
              <a:srgbClr val="00CCFF">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srgbClr val="FFFFFF"/>
              </a:solidFill>
              <a:effectLst/>
              <a:uLnTx/>
              <a:uFillTx/>
              <a:latin typeface="Times New Roman"/>
              <a:ea typeface="+mn-ea"/>
              <a:cs typeface="+mn-cs"/>
            </a:endParaRPr>
          </a:p>
        </p:txBody>
      </p:sp>
      <p:sp>
        <p:nvSpPr>
          <p:cNvPr id="9" name="1 - Τίτλος"/>
          <p:cNvSpPr>
            <a:spLocks noGrp="1"/>
          </p:cNvSpPr>
          <p:nvPr>
            <p:ph type="ctrTitle" idx="4294967295"/>
          </p:nvPr>
        </p:nvSpPr>
        <p:spPr>
          <a:xfrm>
            <a:off x="1662968" y="3048000"/>
            <a:ext cx="5216892" cy="1034839"/>
          </a:xfrm>
          <a:prstGeom prst="rect">
            <a:avLst/>
          </a:prstGeom>
          <a:ln>
            <a:solidFill>
              <a:srgbClr val="006666">
                <a:lumMod val="40000"/>
                <a:lumOff val="60000"/>
              </a:srgbClr>
            </a:solidFill>
            <a:miter lim="800000"/>
            <a:headEnd/>
            <a:tailEnd/>
          </a:ln>
        </p:spPr>
        <p:txBody>
          <a:bodyPr>
            <a:normAutofit fontScale="9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smtClean="0">
                <a:ln>
                  <a:noFill/>
                </a:ln>
                <a:solidFill>
                  <a:schemeClr val="tx1"/>
                </a:solidFill>
                <a:effectLst>
                  <a:glow rad="101600">
                    <a:srgbClr val="016E76">
                      <a:alpha val="60000"/>
                    </a:srgbClr>
                  </a:glow>
                  <a:outerShdw blurRad="38100" dist="38100" dir="2700000" algn="tl">
                    <a:srgbClr val="000000"/>
                  </a:outerShdw>
                </a:effectLst>
                <a:uLnTx/>
                <a:uFillTx/>
              </a:rPr>
              <a:t>   </a:t>
            </a:r>
            <a:r>
              <a:rPr kumimoji="0" lang="el-GR" sz="2400" b="0" i="1" u="none" strike="noStrike" kern="0" cap="none" spc="0" normalizeH="0" baseline="0" noProof="0" dirty="0" smtClean="0">
                <a:ln>
                  <a:noFill/>
                </a:ln>
                <a:solidFill>
                  <a:schemeClr val="tx1"/>
                </a:solidFill>
                <a:effectLst>
                  <a:glow rad="101600">
                    <a:srgbClr val="016E76">
                      <a:alpha val="60000"/>
                    </a:srgbClr>
                  </a:glow>
                  <a:outerShdw blurRad="38100" dist="38100" dir="2700000" algn="tl">
                    <a:srgbClr val="000000"/>
                  </a:outerShdw>
                </a:effectLst>
                <a:uLnTx/>
                <a:uFillTx/>
              </a:rPr>
              <a:t>«Η </a:t>
            </a:r>
            <a:r>
              <a:rPr kumimoji="0" lang="en-US" sz="2400" b="0" i="1" u="none" strike="noStrike" kern="0" cap="none" spc="0" normalizeH="0" baseline="0" noProof="0" dirty="0" smtClean="0">
                <a:ln>
                  <a:noFill/>
                </a:ln>
                <a:solidFill>
                  <a:schemeClr val="tx1"/>
                </a:solidFill>
                <a:effectLst>
                  <a:glow rad="101600">
                    <a:srgbClr val="016E76">
                      <a:alpha val="60000"/>
                    </a:srgbClr>
                  </a:glow>
                  <a:outerShdw blurRad="38100" dist="38100" dir="2700000" algn="tl">
                    <a:srgbClr val="000000"/>
                  </a:outerShdw>
                </a:effectLst>
                <a:uLnTx/>
                <a:uFillTx/>
              </a:rPr>
              <a:t>  </a:t>
            </a:r>
            <a:r>
              <a:rPr kumimoji="0" lang="el-GR" sz="2400" b="0" i="1" u="none" strike="noStrike" kern="0" cap="none" spc="0" normalizeH="0" baseline="0" noProof="0" dirty="0" smtClean="0">
                <a:ln>
                  <a:noFill/>
                </a:ln>
                <a:solidFill>
                  <a:schemeClr val="tx1"/>
                </a:solidFill>
                <a:effectLst>
                  <a:glow rad="101600">
                    <a:srgbClr val="016E76">
                      <a:alpha val="60000"/>
                    </a:srgbClr>
                  </a:glow>
                  <a:outerShdw blurRad="38100" dist="38100" dir="2700000" algn="tl">
                    <a:srgbClr val="000000"/>
                  </a:outerShdw>
                </a:effectLst>
                <a:uLnTx/>
                <a:uFillTx/>
              </a:rPr>
              <a:t>Διερευνητική </a:t>
            </a:r>
            <a:r>
              <a:rPr kumimoji="0" lang="en-US" sz="2400" b="0" i="1" u="none" strike="noStrike" kern="0" cap="none" spc="0" normalizeH="0" baseline="0" noProof="0" dirty="0" smtClean="0">
                <a:ln>
                  <a:noFill/>
                </a:ln>
                <a:solidFill>
                  <a:schemeClr val="tx1"/>
                </a:solidFill>
                <a:effectLst>
                  <a:glow rad="101600">
                    <a:srgbClr val="016E76">
                      <a:alpha val="60000"/>
                    </a:srgbClr>
                  </a:glow>
                  <a:outerShdw blurRad="38100" dist="38100" dir="2700000" algn="tl">
                    <a:srgbClr val="000000"/>
                  </a:outerShdw>
                </a:effectLst>
                <a:uLnTx/>
                <a:uFillTx/>
              </a:rPr>
              <a:t>  </a:t>
            </a:r>
            <a:r>
              <a:rPr kumimoji="0" lang="el-GR" sz="2400" b="0" i="1" u="none" strike="noStrike" kern="0" cap="none" spc="0" normalizeH="0" baseline="0" noProof="0" dirty="0" smtClean="0">
                <a:ln>
                  <a:noFill/>
                </a:ln>
                <a:solidFill>
                  <a:schemeClr val="tx1"/>
                </a:solidFill>
                <a:effectLst>
                  <a:glow rad="101600">
                    <a:srgbClr val="016E76">
                      <a:alpha val="60000"/>
                    </a:srgbClr>
                  </a:glow>
                  <a:outerShdw blurRad="38100" dist="38100" dir="2700000" algn="tl">
                    <a:srgbClr val="000000"/>
                  </a:outerShdw>
                </a:effectLst>
                <a:uLnTx/>
                <a:uFillTx/>
              </a:rPr>
              <a:t>Διδασκαλία ως</a:t>
            </a:r>
            <a:r>
              <a:rPr kumimoji="0" lang="el-GR" sz="2400" b="0" i="1" u="none" strike="noStrike" kern="0" cap="none" spc="0" normalizeH="0" baseline="0" noProof="0" dirty="0">
                <a:ln>
                  <a:noFill/>
                </a:ln>
                <a:solidFill>
                  <a:schemeClr val="tx1"/>
                </a:solidFill>
                <a:effectLst>
                  <a:glow rad="101600">
                    <a:srgbClr val="016E76">
                      <a:alpha val="60000"/>
                    </a:srgbClr>
                  </a:glow>
                  <a:outerShdw blurRad="38100" dist="38100" dir="2700000" algn="tl">
                    <a:srgbClr val="000000"/>
                  </a:outerShdw>
                </a:effectLst>
                <a:uLnTx/>
                <a:uFillTx/>
              </a:rPr>
              <a:t> </a:t>
            </a:r>
            <a:r>
              <a:rPr kumimoji="0" lang="en-US" sz="2400" b="0" i="1" u="none" strike="noStrike" kern="0" cap="none" spc="0" normalizeH="0" baseline="0" noProof="0" dirty="0" smtClean="0">
                <a:ln>
                  <a:noFill/>
                </a:ln>
                <a:solidFill>
                  <a:schemeClr val="tx1"/>
                </a:solidFill>
                <a:effectLst>
                  <a:glow rad="101600">
                    <a:srgbClr val="016E76">
                      <a:alpha val="60000"/>
                    </a:srgbClr>
                  </a:glow>
                  <a:outerShdw blurRad="38100" dist="38100" dir="2700000" algn="tl">
                    <a:srgbClr val="000000"/>
                  </a:outerShdw>
                </a:effectLst>
                <a:uLnTx/>
                <a:uFillTx/>
              </a:rPr>
              <a:t> </a:t>
            </a:r>
            <a:br>
              <a:rPr kumimoji="0" lang="en-US" sz="2400" b="0" i="1" u="none" strike="noStrike" kern="0" cap="none" spc="0" normalizeH="0" baseline="0" noProof="0" dirty="0" smtClean="0">
                <a:ln>
                  <a:noFill/>
                </a:ln>
                <a:solidFill>
                  <a:schemeClr val="tx1"/>
                </a:solidFill>
                <a:effectLst>
                  <a:glow rad="101600">
                    <a:srgbClr val="016E76">
                      <a:alpha val="60000"/>
                    </a:srgbClr>
                  </a:glow>
                  <a:outerShdw blurRad="38100" dist="38100" dir="2700000" algn="tl">
                    <a:srgbClr val="000000"/>
                  </a:outerShdw>
                </a:effectLst>
                <a:uLnTx/>
                <a:uFillTx/>
              </a:rPr>
            </a:br>
            <a:r>
              <a:rPr kumimoji="0" lang="en-US" sz="2400" b="0" i="1" u="none" strike="noStrike" kern="0" cap="none" spc="0" normalizeH="0" baseline="0" noProof="0" dirty="0" smtClean="0">
                <a:ln>
                  <a:noFill/>
                </a:ln>
                <a:solidFill>
                  <a:schemeClr val="tx1"/>
                </a:solidFill>
                <a:effectLst>
                  <a:glow rad="101600">
                    <a:srgbClr val="016E76">
                      <a:alpha val="60000"/>
                    </a:srgbClr>
                  </a:glow>
                  <a:outerShdw blurRad="38100" dist="38100" dir="2700000" algn="tl">
                    <a:srgbClr val="000000"/>
                  </a:outerShdw>
                </a:effectLst>
                <a:uLnTx/>
                <a:uFillTx/>
              </a:rPr>
              <a:t>   </a:t>
            </a:r>
            <a:r>
              <a:rPr kumimoji="0" lang="el-GR" sz="2400" b="0" i="1" u="none" strike="noStrike" kern="0" cap="none" spc="0" normalizeH="0" baseline="0" noProof="0" dirty="0" smtClean="0">
                <a:ln>
                  <a:noFill/>
                </a:ln>
                <a:solidFill>
                  <a:schemeClr val="tx1"/>
                </a:solidFill>
                <a:effectLst>
                  <a:glow rad="101600">
                    <a:srgbClr val="016E76">
                      <a:alpha val="60000"/>
                    </a:srgbClr>
                  </a:glow>
                  <a:outerShdw blurRad="38100" dist="38100" dir="2700000" algn="tl">
                    <a:srgbClr val="000000"/>
                  </a:outerShdw>
                </a:effectLst>
                <a:uLnTx/>
                <a:uFillTx/>
              </a:rPr>
              <a:t>Μοντέλο </a:t>
            </a:r>
            <a:r>
              <a:rPr kumimoji="0" lang="en-US" sz="2400" b="0" i="1" u="none" strike="noStrike" kern="0" cap="none" spc="0" normalizeH="0" baseline="0" noProof="0" dirty="0" smtClean="0">
                <a:ln>
                  <a:noFill/>
                </a:ln>
                <a:solidFill>
                  <a:schemeClr val="tx1"/>
                </a:solidFill>
                <a:effectLst>
                  <a:glow rad="101600">
                    <a:srgbClr val="016E76">
                      <a:alpha val="60000"/>
                    </a:srgbClr>
                  </a:glow>
                  <a:outerShdw blurRad="38100" dist="38100" dir="2700000" algn="tl">
                    <a:srgbClr val="000000"/>
                  </a:outerShdw>
                </a:effectLst>
                <a:uLnTx/>
                <a:uFillTx/>
              </a:rPr>
              <a:t>  </a:t>
            </a:r>
            <a:r>
              <a:rPr kumimoji="0" lang="el-GR" sz="2400" b="0" i="1" u="none" strike="noStrike" kern="0" cap="none" spc="0" normalizeH="0" baseline="0" noProof="0" dirty="0" smtClean="0">
                <a:ln>
                  <a:noFill/>
                </a:ln>
                <a:solidFill>
                  <a:schemeClr val="tx1"/>
                </a:solidFill>
                <a:effectLst>
                  <a:glow rad="101600">
                    <a:srgbClr val="016E76">
                      <a:alpha val="60000"/>
                    </a:srgbClr>
                  </a:glow>
                  <a:outerShdw blurRad="38100" dist="38100" dir="2700000" algn="tl">
                    <a:srgbClr val="000000"/>
                  </a:outerShdw>
                </a:effectLst>
                <a:uLnTx/>
                <a:uFillTx/>
              </a:rPr>
              <a:t>Ανάπτυξης των</a:t>
            </a:r>
            <a:r>
              <a:rPr kumimoji="0" lang="en-US" sz="2400" b="0" i="1" u="none" strike="noStrike" kern="0" cap="none" spc="0" normalizeH="0" baseline="0" noProof="0" dirty="0" smtClean="0">
                <a:ln>
                  <a:noFill/>
                </a:ln>
                <a:solidFill>
                  <a:schemeClr val="tx1"/>
                </a:solidFill>
                <a:effectLst>
                  <a:glow rad="101600">
                    <a:srgbClr val="016E76">
                      <a:alpha val="60000"/>
                    </a:srgbClr>
                  </a:glow>
                  <a:outerShdw blurRad="38100" dist="38100" dir="2700000" algn="tl">
                    <a:srgbClr val="000000"/>
                  </a:outerShdw>
                </a:effectLst>
                <a:uLnTx/>
                <a:uFillTx/>
              </a:rPr>
              <a:t> </a:t>
            </a:r>
            <a:r>
              <a:rPr kumimoji="0" lang="el-GR" sz="2400" b="0" i="1" u="none" strike="noStrike" kern="0" cap="none" spc="0" normalizeH="0" baseline="0" noProof="0" dirty="0" smtClean="0">
                <a:ln>
                  <a:noFill/>
                </a:ln>
                <a:solidFill>
                  <a:schemeClr val="tx1"/>
                </a:solidFill>
                <a:effectLst>
                  <a:glow rad="101600">
                    <a:srgbClr val="016E76">
                      <a:alpha val="60000"/>
                    </a:srgbClr>
                  </a:glow>
                  <a:outerShdw blurRad="38100" dist="38100" dir="2700000" algn="tl">
                    <a:srgbClr val="000000"/>
                  </a:outerShdw>
                </a:effectLst>
                <a:uLnTx/>
                <a:uFillTx/>
              </a:rPr>
              <a:t>Δεξιοτήτων </a:t>
            </a:r>
            <a:r>
              <a:rPr kumimoji="0" lang="en-US" sz="2400" b="0" i="1" u="none" strike="noStrike" kern="0" cap="none" spc="0" normalizeH="0" baseline="0" noProof="0" dirty="0" smtClean="0">
                <a:ln>
                  <a:noFill/>
                </a:ln>
                <a:solidFill>
                  <a:schemeClr val="tx1"/>
                </a:solidFill>
                <a:effectLst>
                  <a:glow rad="101600">
                    <a:srgbClr val="016E76">
                      <a:alpha val="60000"/>
                    </a:srgbClr>
                  </a:glow>
                  <a:outerShdw blurRad="38100" dist="38100" dir="2700000" algn="tl">
                    <a:srgbClr val="000000"/>
                  </a:outerShdw>
                </a:effectLst>
                <a:uLnTx/>
                <a:uFillTx/>
              </a:rPr>
              <a:t>  </a:t>
            </a:r>
            <a:br>
              <a:rPr kumimoji="0" lang="en-US" sz="2400" b="0" i="1" u="none" strike="noStrike" kern="0" cap="none" spc="0" normalizeH="0" baseline="0" noProof="0" dirty="0" smtClean="0">
                <a:ln>
                  <a:noFill/>
                </a:ln>
                <a:solidFill>
                  <a:schemeClr val="tx1"/>
                </a:solidFill>
                <a:effectLst>
                  <a:glow rad="101600">
                    <a:srgbClr val="016E76">
                      <a:alpha val="60000"/>
                    </a:srgbClr>
                  </a:glow>
                  <a:outerShdw blurRad="38100" dist="38100" dir="2700000" algn="tl">
                    <a:srgbClr val="000000"/>
                  </a:outerShdw>
                </a:effectLst>
                <a:uLnTx/>
                <a:uFillTx/>
              </a:rPr>
            </a:br>
            <a:r>
              <a:rPr kumimoji="0" lang="el-GR" sz="2400" b="0" i="1" u="none" strike="noStrike" kern="0" cap="none" spc="0" normalizeH="0" baseline="0" noProof="0" dirty="0" smtClean="0">
                <a:ln>
                  <a:noFill/>
                </a:ln>
                <a:solidFill>
                  <a:schemeClr val="tx1"/>
                </a:solidFill>
                <a:effectLst>
                  <a:glow rad="101600">
                    <a:srgbClr val="016E76">
                      <a:alpha val="60000"/>
                    </a:srgbClr>
                  </a:glow>
                  <a:outerShdw blurRad="38100" dist="38100" dir="2700000" algn="tl">
                    <a:srgbClr val="000000"/>
                  </a:outerShdw>
                </a:effectLst>
                <a:uLnTx/>
                <a:uFillTx/>
              </a:rPr>
              <a:t>του </a:t>
            </a:r>
            <a:r>
              <a:rPr kumimoji="0" lang="en-US" sz="2400" b="0" i="1" u="none" strike="noStrike" kern="0" cap="none" spc="0" normalizeH="0" baseline="0" noProof="0" dirty="0" smtClean="0">
                <a:ln>
                  <a:noFill/>
                </a:ln>
                <a:solidFill>
                  <a:schemeClr val="tx1"/>
                </a:solidFill>
                <a:effectLst>
                  <a:glow rad="101600">
                    <a:srgbClr val="016E76">
                      <a:alpha val="60000"/>
                    </a:srgbClr>
                  </a:glow>
                  <a:outerShdw blurRad="38100" dist="38100" dir="2700000" algn="tl">
                    <a:srgbClr val="000000"/>
                  </a:outerShdw>
                </a:effectLst>
                <a:uLnTx/>
                <a:uFillTx/>
              </a:rPr>
              <a:t>  </a:t>
            </a:r>
            <a:r>
              <a:rPr kumimoji="0" lang="el-GR" sz="2400" b="0" i="1" u="none" strike="noStrike" kern="0" cap="none" spc="0" normalizeH="0" baseline="0" noProof="0" dirty="0" smtClean="0">
                <a:ln>
                  <a:noFill/>
                </a:ln>
                <a:solidFill>
                  <a:schemeClr val="tx1"/>
                </a:solidFill>
                <a:effectLst>
                  <a:glow rad="101600">
                    <a:srgbClr val="016E76">
                      <a:alpha val="60000"/>
                    </a:srgbClr>
                  </a:glow>
                  <a:outerShdw blurRad="38100" dist="38100" dir="2700000" algn="tl">
                    <a:srgbClr val="000000"/>
                  </a:outerShdw>
                </a:effectLst>
                <a:uLnTx/>
                <a:uFillTx/>
              </a:rPr>
              <a:t>21</a:t>
            </a:r>
            <a:r>
              <a:rPr kumimoji="0" lang="el-GR" sz="2400" b="0" i="1" u="none" strike="noStrike" kern="0" cap="none" spc="0" normalizeH="0" baseline="30000" noProof="0" dirty="0" smtClean="0">
                <a:ln>
                  <a:noFill/>
                </a:ln>
                <a:solidFill>
                  <a:schemeClr val="tx1"/>
                </a:solidFill>
                <a:effectLst>
                  <a:glow rad="101600">
                    <a:srgbClr val="016E76">
                      <a:alpha val="60000"/>
                    </a:srgbClr>
                  </a:glow>
                  <a:outerShdw blurRad="38100" dist="38100" dir="2700000" algn="tl">
                    <a:srgbClr val="000000"/>
                  </a:outerShdw>
                </a:effectLst>
                <a:uLnTx/>
                <a:uFillTx/>
              </a:rPr>
              <a:t>ου</a:t>
            </a:r>
            <a:r>
              <a:rPr kumimoji="0" lang="el-GR" sz="2400" b="0" i="1" u="none" strike="noStrike" kern="0" cap="none" spc="0" normalizeH="0" baseline="0" noProof="0" dirty="0" smtClean="0">
                <a:ln>
                  <a:noFill/>
                </a:ln>
                <a:solidFill>
                  <a:schemeClr val="tx1"/>
                </a:solidFill>
                <a:effectLst>
                  <a:glow rad="101600">
                    <a:srgbClr val="016E76">
                      <a:alpha val="60000"/>
                    </a:srgbClr>
                  </a:glow>
                  <a:outerShdw blurRad="38100" dist="38100" dir="2700000" algn="tl">
                    <a:srgbClr val="000000"/>
                  </a:outerShdw>
                </a:effectLst>
                <a:uLnTx/>
                <a:uFillTx/>
              </a:rPr>
              <a:t>  </a:t>
            </a:r>
            <a:r>
              <a:rPr kumimoji="0" lang="en-US" sz="2400" b="0" i="1" u="none" strike="noStrike" kern="0" cap="none" spc="0" normalizeH="0" baseline="0" noProof="0" dirty="0" smtClean="0">
                <a:ln>
                  <a:noFill/>
                </a:ln>
                <a:solidFill>
                  <a:schemeClr val="tx1"/>
                </a:solidFill>
                <a:effectLst>
                  <a:glow rad="101600">
                    <a:srgbClr val="016E76">
                      <a:alpha val="60000"/>
                    </a:srgbClr>
                  </a:glow>
                  <a:outerShdw blurRad="38100" dist="38100" dir="2700000" algn="tl">
                    <a:srgbClr val="000000"/>
                  </a:outerShdw>
                </a:effectLst>
                <a:uLnTx/>
                <a:uFillTx/>
              </a:rPr>
              <a:t> </a:t>
            </a:r>
            <a:r>
              <a:rPr kumimoji="0" lang="el-GR" sz="2400" b="0" i="1" u="none" strike="noStrike" kern="0" cap="none" spc="0" normalizeH="0" baseline="0" noProof="0" dirty="0" smtClean="0">
                <a:ln>
                  <a:noFill/>
                </a:ln>
                <a:solidFill>
                  <a:schemeClr val="tx1"/>
                </a:solidFill>
                <a:effectLst>
                  <a:glow rad="101600">
                    <a:srgbClr val="016E76">
                      <a:alpha val="60000"/>
                    </a:srgbClr>
                  </a:glow>
                  <a:outerShdw blurRad="38100" dist="38100" dir="2700000" algn="tl">
                    <a:srgbClr val="000000"/>
                  </a:outerShdw>
                </a:effectLst>
                <a:uLnTx/>
                <a:uFillTx/>
              </a:rPr>
              <a:t>αιώνα</a:t>
            </a:r>
            <a:r>
              <a:rPr kumimoji="0" lang="el-GR" sz="2400" b="0" i="1" u="none" strike="noStrike" kern="0" cap="none" spc="0" normalizeH="0" baseline="0" noProof="0" dirty="0">
                <a:ln>
                  <a:noFill/>
                </a:ln>
                <a:solidFill>
                  <a:schemeClr val="tx1"/>
                </a:solidFill>
                <a:effectLst>
                  <a:glow rad="101600">
                    <a:srgbClr val="016E76">
                      <a:alpha val="60000"/>
                    </a:srgbClr>
                  </a:glow>
                  <a:outerShdw blurRad="38100" dist="38100" dir="2700000" algn="tl">
                    <a:srgbClr val="000000"/>
                  </a:outerShdw>
                </a:effectLst>
                <a:uLnTx/>
                <a:uFillTx/>
              </a:rPr>
              <a:t>»</a:t>
            </a:r>
          </a:p>
        </p:txBody>
      </p:sp>
      <p:sp>
        <p:nvSpPr>
          <p:cNvPr id="10" name="2 - Υπότιτλος"/>
          <p:cNvSpPr txBox="1">
            <a:spLocks/>
          </p:cNvSpPr>
          <p:nvPr/>
        </p:nvSpPr>
        <p:spPr bwMode="auto">
          <a:xfrm>
            <a:off x="2514600" y="4191000"/>
            <a:ext cx="3791850" cy="14614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342900" indent="-342900" algn="l" rtl="0" fontAlgn="base">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6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folHlink"/>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tx1"/>
              </a:buClr>
              <a:buSzPct val="6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FFFFCC"/>
              </a:buClr>
              <a:buSzPct val="60000"/>
              <a:buFont typeface="Wingdings" pitchFamily="2" charset="2"/>
              <a:buNone/>
              <a:tabLst/>
              <a:defRPr/>
            </a:pPr>
            <a:r>
              <a:rPr kumimoji="0" lang="el-GR" sz="2400" b="1" i="1" u="none" strike="noStrike" kern="0" cap="none" spc="0" normalizeH="0" baseline="0" noProof="0" dirty="0">
                <a:ln>
                  <a:noFill/>
                </a:ln>
                <a:solidFill>
                  <a:srgbClr val="006666">
                    <a:lumMod val="20000"/>
                    <a:lumOff val="80000"/>
                  </a:srgbClr>
                </a:solidFill>
                <a:effectLst>
                  <a:glow rad="101600">
                    <a:srgbClr val="016E76">
                      <a:alpha val="60000"/>
                    </a:srgbClr>
                  </a:glow>
                  <a:outerShdw blurRad="38100" dist="38100" dir="2700000" algn="tl">
                    <a:srgbClr val="000000"/>
                  </a:outerShdw>
                </a:effectLst>
                <a:uLnTx/>
                <a:uFillTx/>
                <a:latin typeface="Times New Roman"/>
                <a:ea typeface="+mn-ea"/>
                <a:cs typeface="Aharoni" pitchFamily="2" charset="-79"/>
              </a:rPr>
              <a:t>Κατερίνα </a:t>
            </a:r>
            <a:r>
              <a:rPr kumimoji="0" lang="el-GR" sz="2400" b="1" i="1" u="none" strike="noStrike" kern="0" cap="none" spc="0" normalizeH="0" baseline="0" noProof="0" dirty="0" err="1" smtClean="0">
                <a:ln>
                  <a:noFill/>
                </a:ln>
                <a:solidFill>
                  <a:srgbClr val="006666">
                    <a:lumMod val="20000"/>
                    <a:lumOff val="80000"/>
                  </a:srgbClr>
                </a:solidFill>
                <a:effectLst>
                  <a:glow rad="101600">
                    <a:srgbClr val="016E76">
                      <a:alpha val="60000"/>
                    </a:srgbClr>
                  </a:glow>
                  <a:outerShdw blurRad="38100" dist="38100" dir="2700000" algn="tl">
                    <a:srgbClr val="000000"/>
                  </a:outerShdw>
                </a:effectLst>
                <a:uLnTx/>
                <a:uFillTx/>
                <a:latin typeface="Times New Roman"/>
                <a:ea typeface="+mn-ea"/>
                <a:cs typeface="Aharoni" pitchFamily="2" charset="-79"/>
              </a:rPr>
              <a:t>Κασιμάτη</a:t>
            </a:r>
            <a:r>
              <a:rPr kumimoji="0" lang="el-GR" sz="2400" b="1" i="1" u="none" strike="noStrike" kern="0" cap="none" spc="0" normalizeH="0" baseline="0" noProof="0" dirty="0" smtClean="0">
                <a:ln>
                  <a:noFill/>
                </a:ln>
                <a:solidFill>
                  <a:srgbClr val="006666">
                    <a:lumMod val="20000"/>
                    <a:lumOff val="80000"/>
                  </a:srgbClr>
                </a:solidFill>
                <a:effectLst>
                  <a:glow rad="101600">
                    <a:srgbClr val="016E76">
                      <a:alpha val="60000"/>
                    </a:srgbClr>
                  </a:glow>
                  <a:outerShdw blurRad="38100" dist="38100" dir="2700000" algn="tl">
                    <a:srgbClr val="000000"/>
                  </a:outerShdw>
                </a:effectLst>
                <a:uLnTx/>
                <a:uFillTx/>
                <a:latin typeface="Times New Roman"/>
                <a:ea typeface="+mn-ea"/>
                <a:cs typeface="Aharoni" pitchFamily="2" charset="-79"/>
              </a:rPr>
              <a:t> </a:t>
            </a:r>
            <a:endParaRPr kumimoji="0" lang="el-GR" sz="2400" b="1" i="1" u="none" strike="noStrike" kern="0" cap="none" spc="0" normalizeH="0" baseline="0" noProof="0" dirty="0">
              <a:ln>
                <a:noFill/>
              </a:ln>
              <a:solidFill>
                <a:srgbClr val="006666">
                  <a:lumMod val="20000"/>
                  <a:lumOff val="80000"/>
                </a:srgbClr>
              </a:solidFill>
              <a:effectLst>
                <a:glow rad="101600">
                  <a:srgbClr val="016E76">
                    <a:alpha val="60000"/>
                  </a:srgbClr>
                </a:glow>
                <a:outerShdw blurRad="38100" dist="38100" dir="2700000" algn="tl">
                  <a:srgbClr val="000000"/>
                </a:outerShdw>
              </a:effectLst>
              <a:uLnTx/>
              <a:uFillTx/>
              <a:latin typeface="Times New Roman"/>
              <a:ea typeface="+mn-ea"/>
              <a:cs typeface="Aharoni" pitchFamily="2" charset="-79"/>
            </a:endParaRPr>
          </a:p>
          <a:p>
            <a:pPr marL="0" marR="0" lvl="0" indent="0" algn="ctr" defTabSz="914400" rtl="0" eaLnBrk="1" fontAlgn="base" latinLnBrk="0" hangingPunct="1">
              <a:lnSpc>
                <a:spcPct val="100000"/>
              </a:lnSpc>
              <a:spcBef>
                <a:spcPct val="20000"/>
              </a:spcBef>
              <a:spcAft>
                <a:spcPct val="0"/>
              </a:spcAft>
              <a:buClr>
                <a:srgbClr val="FFFFCC"/>
              </a:buClr>
              <a:buSzPct val="60000"/>
              <a:buFont typeface="Wingdings" pitchFamily="2" charset="2"/>
              <a:buNone/>
              <a:tabLst/>
              <a:defRPr/>
            </a:pPr>
            <a:r>
              <a:rPr kumimoji="0" lang="el-GR" sz="2400" b="1" i="1" u="none" strike="noStrike" kern="0" cap="none" spc="0" normalizeH="0" baseline="0" noProof="0" dirty="0">
                <a:ln>
                  <a:noFill/>
                </a:ln>
                <a:solidFill>
                  <a:srgbClr val="006666">
                    <a:lumMod val="20000"/>
                    <a:lumOff val="80000"/>
                  </a:srgbClr>
                </a:solidFill>
                <a:effectLst>
                  <a:glow rad="101600">
                    <a:srgbClr val="016E76">
                      <a:alpha val="60000"/>
                    </a:srgbClr>
                  </a:glow>
                  <a:outerShdw blurRad="38100" dist="38100" dir="2700000" algn="tl">
                    <a:srgbClr val="000000"/>
                  </a:outerShdw>
                </a:effectLst>
                <a:uLnTx/>
                <a:uFillTx/>
                <a:latin typeface="Times New Roman"/>
                <a:ea typeface="+mn-ea"/>
                <a:cs typeface="Aharoni" pitchFamily="2" charset="-79"/>
              </a:rPr>
              <a:t>Αναπληρώτρια </a:t>
            </a:r>
            <a:r>
              <a:rPr kumimoji="0" lang="el-GR" sz="2400" b="1" i="1" u="none" strike="noStrike" kern="0" cap="none" spc="0" normalizeH="0" baseline="0" noProof="0" dirty="0" smtClean="0">
                <a:ln>
                  <a:noFill/>
                </a:ln>
                <a:solidFill>
                  <a:srgbClr val="006666">
                    <a:lumMod val="20000"/>
                    <a:lumOff val="80000"/>
                  </a:srgbClr>
                </a:solidFill>
                <a:effectLst>
                  <a:glow rad="101600">
                    <a:srgbClr val="016E76">
                      <a:alpha val="60000"/>
                    </a:srgbClr>
                  </a:glow>
                  <a:outerShdw blurRad="38100" dist="38100" dir="2700000" algn="tl">
                    <a:srgbClr val="000000"/>
                  </a:outerShdw>
                </a:effectLst>
                <a:uLnTx/>
                <a:uFillTx/>
                <a:latin typeface="Times New Roman"/>
                <a:ea typeface="+mn-ea"/>
                <a:cs typeface="Aharoni" pitchFamily="2" charset="-79"/>
              </a:rPr>
              <a:t>Καθηγήτρια </a:t>
            </a:r>
            <a:endParaRPr kumimoji="0" lang="en-US" sz="2400" b="1" i="1" u="none" strike="noStrike" kern="0" cap="none" spc="0" normalizeH="0" baseline="0" noProof="0" dirty="0" smtClean="0">
              <a:ln>
                <a:noFill/>
              </a:ln>
              <a:solidFill>
                <a:srgbClr val="006666">
                  <a:lumMod val="20000"/>
                  <a:lumOff val="80000"/>
                </a:srgbClr>
              </a:solidFill>
              <a:effectLst>
                <a:glow rad="101600">
                  <a:srgbClr val="016E76">
                    <a:alpha val="60000"/>
                  </a:srgbClr>
                </a:glow>
                <a:outerShdw blurRad="38100" dist="38100" dir="2700000" algn="tl">
                  <a:srgbClr val="000000"/>
                </a:outerShdw>
              </a:effectLst>
              <a:uLnTx/>
              <a:uFillTx/>
              <a:latin typeface="Times New Roman"/>
              <a:ea typeface="+mn-ea"/>
              <a:cs typeface="Aharoni" pitchFamily="2" charset="-79"/>
            </a:endParaRPr>
          </a:p>
          <a:p>
            <a:pPr marL="0" marR="0" lvl="0" indent="0" algn="ctr" defTabSz="914400" rtl="0" eaLnBrk="1" fontAlgn="base" latinLnBrk="0" hangingPunct="1">
              <a:lnSpc>
                <a:spcPct val="100000"/>
              </a:lnSpc>
              <a:spcBef>
                <a:spcPct val="20000"/>
              </a:spcBef>
              <a:spcAft>
                <a:spcPct val="0"/>
              </a:spcAft>
              <a:buClr>
                <a:srgbClr val="FFFFCC"/>
              </a:buClr>
              <a:buSzPct val="60000"/>
              <a:buFont typeface="Wingdings" pitchFamily="2" charset="2"/>
              <a:buNone/>
              <a:tabLst/>
              <a:defRPr/>
            </a:pPr>
            <a:r>
              <a:rPr kumimoji="0" lang="el-GR" sz="2400" b="1" i="1" u="none" strike="noStrike" kern="0" cap="none" spc="0" normalizeH="0" baseline="0" noProof="0" dirty="0" smtClean="0">
                <a:ln>
                  <a:noFill/>
                </a:ln>
                <a:solidFill>
                  <a:srgbClr val="006666">
                    <a:lumMod val="20000"/>
                    <a:lumOff val="80000"/>
                  </a:srgbClr>
                </a:solidFill>
                <a:effectLst>
                  <a:glow rad="101600">
                    <a:srgbClr val="016E76">
                      <a:alpha val="60000"/>
                    </a:srgbClr>
                  </a:glow>
                  <a:outerShdw blurRad="38100" dist="38100" dir="2700000" algn="tl">
                    <a:srgbClr val="000000"/>
                  </a:outerShdw>
                </a:effectLst>
                <a:uLnTx/>
                <a:uFillTx/>
                <a:latin typeface="Times New Roman"/>
                <a:ea typeface="+mn-ea"/>
                <a:cs typeface="Aharoni" pitchFamily="2" charset="-79"/>
              </a:rPr>
              <a:t>Παιδαγωγικού Τμήματος  </a:t>
            </a:r>
            <a:endParaRPr kumimoji="0" lang="el-GR" sz="2400" b="1" i="1" u="none" strike="noStrike" kern="0" cap="none" spc="0" normalizeH="0" baseline="0" noProof="0" dirty="0">
              <a:ln>
                <a:noFill/>
              </a:ln>
              <a:solidFill>
                <a:srgbClr val="006666">
                  <a:lumMod val="20000"/>
                  <a:lumOff val="80000"/>
                </a:srgbClr>
              </a:solidFill>
              <a:effectLst>
                <a:glow rad="101600">
                  <a:srgbClr val="016E76">
                    <a:alpha val="60000"/>
                  </a:srgbClr>
                </a:glow>
                <a:outerShdw blurRad="38100" dist="38100" dir="2700000" algn="tl">
                  <a:srgbClr val="000000"/>
                </a:outerShdw>
              </a:effectLst>
              <a:uLnTx/>
              <a:uFillTx/>
              <a:latin typeface="Times New Roman"/>
              <a:ea typeface="+mn-ea"/>
              <a:cs typeface="Aharoni" pitchFamily="2" charset="-79"/>
            </a:endParaRPr>
          </a:p>
          <a:p>
            <a:pPr marL="0" marR="0" lvl="0" indent="0" algn="ctr" defTabSz="914400" rtl="0" eaLnBrk="1" fontAlgn="base" latinLnBrk="0" hangingPunct="1">
              <a:lnSpc>
                <a:spcPct val="100000"/>
              </a:lnSpc>
              <a:spcBef>
                <a:spcPct val="20000"/>
              </a:spcBef>
              <a:spcAft>
                <a:spcPct val="0"/>
              </a:spcAft>
              <a:buClr>
                <a:srgbClr val="FFFFCC"/>
              </a:buClr>
              <a:buSzPct val="60000"/>
              <a:buFont typeface="Wingdings" pitchFamily="2" charset="2"/>
              <a:buNone/>
              <a:tabLst/>
              <a:defRPr/>
            </a:pPr>
            <a:r>
              <a:rPr kumimoji="0" lang="el-GR" sz="2400" b="1" i="1" u="none" strike="noStrike" kern="0" cap="none" spc="0" normalizeH="0" baseline="0" noProof="0" dirty="0">
                <a:ln>
                  <a:noFill/>
                </a:ln>
                <a:solidFill>
                  <a:srgbClr val="006666">
                    <a:lumMod val="20000"/>
                    <a:lumOff val="80000"/>
                  </a:srgbClr>
                </a:solidFill>
                <a:effectLst>
                  <a:glow rad="101600">
                    <a:srgbClr val="016E76">
                      <a:alpha val="60000"/>
                    </a:srgbClr>
                  </a:glow>
                  <a:outerShdw blurRad="38100" dist="38100" dir="2700000" algn="tl">
                    <a:srgbClr val="000000"/>
                  </a:outerShdw>
                </a:effectLst>
                <a:uLnTx/>
                <a:uFillTx/>
                <a:latin typeface="Times New Roman"/>
                <a:ea typeface="+mn-ea"/>
                <a:cs typeface="Aharoni" pitchFamily="2" charset="-79"/>
              </a:rPr>
              <a:t>ΑΣ.ΠΑΙ.Τ.Ε.</a:t>
            </a:r>
          </a:p>
          <a:p>
            <a:pPr marL="0" marR="0" lvl="0" indent="0" algn="ctr" defTabSz="914400" rtl="0" eaLnBrk="1" fontAlgn="base" latinLnBrk="0" hangingPunct="1">
              <a:lnSpc>
                <a:spcPct val="100000"/>
              </a:lnSpc>
              <a:spcBef>
                <a:spcPct val="20000"/>
              </a:spcBef>
              <a:spcAft>
                <a:spcPct val="0"/>
              </a:spcAft>
              <a:buClr>
                <a:srgbClr val="FFFFCC"/>
              </a:buClr>
              <a:buSzPct val="60000"/>
              <a:buFont typeface="Wingdings" pitchFamily="2" charset="2"/>
              <a:buNone/>
              <a:tabLst/>
              <a:defRPr/>
            </a:pPr>
            <a:endParaRPr kumimoji="0" lang="el-GR" sz="2400" b="1" i="0" u="none" strike="noStrike" kern="0" cap="none" spc="0" normalizeH="0" baseline="0" noProof="0" dirty="0">
              <a:ln>
                <a:noFill/>
              </a:ln>
              <a:solidFill>
                <a:srgbClr val="00CCFF"/>
              </a:solidFill>
              <a:effectLst>
                <a:outerShdw blurRad="38100" dist="38100" dir="2700000" algn="tl">
                  <a:srgbClr val="000000"/>
                </a:outerShdw>
              </a:effectLst>
              <a:uLnTx/>
              <a:uFillTx/>
              <a:latin typeface="Times New Roman"/>
              <a:ea typeface="+mn-ea"/>
            </a:endParaRPr>
          </a:p>
        </p:txBody>
      </p:sp>
      <p:pic>
        <p:nvPicPr>
          <p:cNvPr id="11" name="Picture 2" descr="http://www.timeshighereducation.co.uk/Pictures/web/q/p/e/ladders_reaching_for_cloud_450.jpg"/>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sharpenSoften amount="-6000"/>
                    </a14:imgEffect>
                  </a14:imgLayer>
                </a14:imgProps>
              </a:ext>
              <a:ext uri="{28A0092B-C50C-407E-A947-70E740481C1C}">
                <a14:useLocalDpi xmlns:a14="http://schemas.microsoft.com/office/drawing/2010/main" xmlns="" val="0"/>
              </a:ext>
            </a:extLst>
          </a:blip>
          <a:srcRect/>
          <a:stretch>
            <a:fillRect/>
          </a:stretch>
        </p:blipFill>
        <p:spPr bwMode="auto">
          <a:xfrm>
            <a:off x="284747" y="5184751"/>
            <a:ext cx="1930451" cy="11457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2" name="Picture 2" descr="https://pengobatanalamipelangsingtubuhamangg88.files.wordpress.com/2014/10/thanks_4.gif"/>
          <p:cNvPicPr>
            <a:picLocks noChangeAspect="1" noChangeArrowheads="1" noCrop="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rot="20943734">
            <a:off x="4410525" y="5334000"/>
            <a:ext cx="1640101" cy="117484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40094267"/>
      </p:ext>
    </p:extLst>
  </p:cSld>
  <p:clrMapOvr>
    <a:masterClrMapping/>
  </p:clrMapOvr>
  <mc:AlternateContent xmlns:mc="http://schemas.openxmlformats.org/markup-compatibility/2006">
    <mc:Choice xmlns:p14="http://schemas.microsoft.com/office/powerpoint/2010/main" xmlns=""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aphicFrame>
        <p:nvGraphicFramePr>
          <p:cNvPr id="6" name="3 - Θέση περιεχομένου"/>
          <p:cNvGraphicFramePr>
            <a:graphicFrameLocks noGrp="1"/>
          </p:cNvGraphicFramePr>
          <p:nvPr>
            <p:ph idx="1"/>
            <p:extLst>
              <p:ext uri="{D42A27DB-BD31-4B8C-83A1-F6EECF244321}">
                <p14:modId xmlns:p14="http://schemas.microsoft.com/office/powerpoint/2010/main" xmlns="" val="858404762"/>
              </p:ext>
            </p:extLst>
          </p:nvPr>
        </p:nvGraphicFramePr>
        <p:xfrm>
          <a:off x="-35856" y="1524518"/>
          <a:ext cx="9179859" cy="4389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descr="http://www.communication4all.co.uk/animated%20gifs/32706013.gif"/>
          <p:cNvPicPr>
            <a:picLocks noChangeAspect="1" noChangeArrowheads="1" noCrop="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010400" y="3225993"/>
            <a:ext cx="1570718" cy="1642786"/>
          </a:xfrm>
          <a:prstGeom prst="rect">
            <a:avLst/>
          </a:prstGeom>
          <a:noFill/>
          <a:extLst>
            <a:ext uri="{909E8E84-426E-40DD-AFC4-6F175D3DCCD1}">
              <a14:hiddenFill xmlns:a14="http://schemas.microsoft.com/office/drawing/2010/main" xmlns="">
                <a:solidFill>
                  <a:srgbClr val="FFFFFF"/>
                </a:solidFill>
              </a14:hiddenFill>
            </a:ext>
          </a:extLst>
        </p:spPr>
      </p:pic>
      <p:sp>
        <p:nvSpPr>
          <p:cNvPr id="9" name="1 - Τίτλος"/>
          <p:cNvSpPr>
            <a:spLocks noGrp="1"/>
          </p:cNvSpPr>
          <p:nvPr>
            <p:ph type="title"/>
          </p:nvPr>
        </p:nvSpPr>
        <p:spPr>
          <a:xfrm>
            <a:off x="685800" y="304800"/>
            <a:ext cx="7467600" cy="744178"/>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lnSpc>
                <a:spcPct val="80000"/>
              </a:lnSpc>
            </a:pPr>
            <a:r>
              <a:rPr lang="el-GR" sz="2800" b="1" i="1" dirty="0">
                <a:solidFill>
                  <a:srgbClr val="000000">
                    <a:lumMod val="95000"/>
                    <a:lumOff val="5000"/>
                  </a:srgbClr>
                </a:solidFill>
                <a:effectLst>
                  <a:glow rad="139700">
                    <a:srgbClr val="FFFF00">
                      <a:alpha val="40000"/>
                    </a:srgbClr>
                  </a:glow>
                </a:effectLst>
                <a:latin typeface="+mn-lt"/>
                <a:ea typeface="+mn-ea"/>
                <a:cs typeface="+mn-cs"/>
              </a:rPr>
              <a:t>Οι 10 δεξιότητες του 21ου </a:t>
            </a:r>
            <a:r>
              <a:rPr lang="el-GR" sz="2800" b="1" i="1" dirty="0" smtClean="0">
                <a:solidFill>
                  <a:srgbClr val="000000">
                    <a:lumMod val="95000"/>
                    <a:lumOff val="5000"/>
                  </a:srgbClr>
                </a:solidFill>
                <a:effectLst>
                  <a:glow rad="139700">
                    <a:srgbClr val="FFFF00">
                      <a:alpha val="40000"/>
                    </a:srgbClr>
                  </a:glow>
                </a:effectLst>
                <a:latin typeface="+mn-lt"/>
                <a:ea typeface="+mn-ea"/>
                <a:cs typeface="+mn-cs"/>
              </a:rPr>
              <a:t>αιώνα </a:t>
            </a:r>
            <a:br>
              <a:rPr lang="el-GR" sz="2800" b="1" i="1" dirty="0" smtClean="0">
                <a:solidFill>
                  <a:srgbClr val="000000">
                    <a:lumMod val="95000"/>
                    <a:lumOff val="5000"/>
                  </a:srgbClr>
                </a:solidFill>
                <a:effectLst>
                  <a:glow rad="139700">
                    <a:srgbClr val="FFFF00">
                      <a:alpha val="40000"/>
                    </a:srgbClr>
                  </a:glow>
                </a:effectLst>
                <a:latin typeface="+mn-lt"/>
                <a:ea typeface="+mn-ea"/>
                <a:cs typeface="+mn-cs"/>
              </a:rPr>
            </a:br>
            <a:r>
              <a:rPr lang="el-GR" sz="2800" b="1" i="1" dirty="0" smtClean="0">
                <a:solidFill>
                  <a:srgbClr val="000000">
                    <a:lumMod val="95000"/>
                    <a:lumOff val="5000"/>
                  </a:srgbClr>
                </a:solidFill>
                <a:effectLst>
                  <a:glow rad="139700">
                    <a:srgbClr val="FFFF00">
                      <a:alpha val="40000"/>
                    </a:srgbClr>
                  </a:glow>
                </a:effectLst>
                <a:latin typeface="+mn-lt"/>
                <a:ea typeface="+mn-ea"/>
                <a:cs typeface="+mn-cs"/>
              </a:rPr>
              <a:t>κατηγοριοποιούνται σε </a:t>
            </a:r>
            <a:r>
              <a:rPr lang="el-GR" sz="2800" b="1" i="1" dirty="0">
                <a:solidFill>
                  <a:srgbClr val="000000">
                    <a:lumMod val="95000"/>
                    <a:lumOff val="5000"/>
                  </a:srgbClr>
                </a:solidFill>
                <a:effectLst>
                  <a:glow rad="139700">
                    <a:srgbClr val="FFFF00">
                      <a:alpha val="40000"/>
                    </a:srgbClr>
                  </a:glow>
                </a:effectLst>
                <a:latin typeface="+mn-lt"/>
                <a:ea typeface="+mn-ea"/>
                <a:cs typeface="+mn-cs"/>
              </a:rPr>
              <a:t>τέσσερις ομάδες</a:t>
            </a:r>
          </a:p>
        </p:txBody>
      </p:sp>
    </p:spTree>
    <p:extLst>
      <p:ext uri="{BB962C8B-B14F-4D97-AF65-F5344CB8AC3E}">
        <p14:creationId xmlns:p14="http://schemas.microsoft.com/office/powerpoint/2010/main" xmlns="" val="10954012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36865" name="Group 4"/>
          <p:cNvGrpSpPr>
            <a:grpSpLocks/>
          </p:cNvGrpSpPr>
          <p:nvPr/>
        </p:nvGrpSpPr>
        <p:grpSpPr bwMode="auto">
          <a:xfrm>
            <a:off x="3269114" y="457200"/>
            <a:ext cx="2779587" cy="1126212"/>
            <a:chOff x="45048" y="2050233"/>
            <a:chExt cx="4304306" cy="733571"/>
          </a:xfrm>
        </p:grpSpPr>
        <p:sp>
          <p:nvSpPr>
            <p:cNvPr id="6" name="Rounded Rectangle 5"/>
            <p:cNvSpPr/>
            <p:nvPr/>
          </p:nvSpPr>
          <p:spPr>
            <a:xfrm>
              <a:off x="212870" y="2050233"/>
              <a:ext cx="4062468" cy="733571"/>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4"/>
            <p:cNvSpPr/>
            <p:nvPr/>
          </p:nvSpPr>
          <p:spPr>
            <a:xfrm>
              <a:off x="45048" y="2050233"/>
              <a:ext cx="4304306" cy="733571"/>
            </a:xfrm>
            <a:prstGeom prst="rect">
              <a:avLst/>
            </a:prstGeom>
            <a:blipFill dpi="0" rotWithShape="1">
              <a:blip r:embed="rId4" cstate="print"/>
              <a:srcRect/>
              <a:tile tx="0" ty="0" sx="100000" sy="100000" flip="none" algn="tl"/>
            </a:blipFill>
          </p:spPr>
          <p:style>
            <a:lnRef idx="0">
              <a:scrgbClr r="0" g="0" b="0"/>
            </a:lnRef>
            <a:fillRef idx="0">
              <a:scrgbClr r="0" g="0" b="0"/>
            </a:fillRef>
            <a:effectRef idx="0">
              <a:scrgbClr r="0" g="0" b="0"/>
            </a:effectRef>
            <a:fontRef idx="minor">
              <a:schemeClr val="lt1"/>
            </a:fontRef>
          </p:style>
          <p:txBody>
            <a:bodyPr lIns="99060" tIns="49530" rIns="99060" bIns="49530" spcCol="1270" anchor="ctr"/>
            <a:lstStyle/>
            <a:p>
              <a:pPr algn="ctr" defTabSz="1155700">
                <a:lnSpc>
                  <a:spcPct val="80000"/>
                </a:lnSpc>
                <a:spcBef>
                  <a:spcPct val="0"/>
                </a:spcBef>
                <a:defRPr/>
              </a:pPr>
              <a:r>
                <a:rPr lang="el-GR" sz="3200" b="1" dirty="0">
                  <a:solidFill>
                    <a:srgbClr val="000000">
                      <a:lumMod val="95000"/>
                      <a:lumOff val="5000"/>
                    </a:srgbClr>
                  </a:solidFill>
                  <a:effectLst>
                    <a:glow rad="139700">
                      <a:srgbClr val="FFFF00">
                        <a:alpha val="40000"/>
                      </a:srgbClr>
                    </a:glow>
                  </a:effectLst>
                  <a:cs typeface="Arial" charset="0"/>
                </a:rPr>
                <a:t>Εργαλεία εργασίας</a:t>
              </a:r>
            </a:p>
            <a:p>
              <a:pPr algn="ctr" defTabSz="1155700">
                <a:lnSpc>
                  <a:spcPct val="90000"/>
                </a:lnSpc>
                <a:spcBef>
                  <a:spcPct val="0"/>
                </a:spcBef>
                <a:spcAft>
                  <a:spcPct val="35000"/>
                </a:spcAft>
                <a:defRPr/>
              </a:pPr>
              <a:endParaRPr lang="el-GR" sz="1300" dirty="0">
                <a:solidFill>
                  <a:prstClr val="white"/>
                </a:solidFill>
              </a:endParaRPr>
            </a:p>
          </p:txBody>
        </p:sp>
      </p:grpSp>
      <p:grpSp>
        <p:nvGrpSpPr>
          <p:cNvPr id="36866" name="Group 7"/>
          <p:cNvGrpSpPr>
            <a:grpSpLocks/>
          </p:cNvGrpSpPr>
          <p:nvPr/>
        </p:nvGrpSpPr>
        <p:grpSpPr bwMode="auto">
          <a:xfrm>
            <a:off x="113138" y="5368658"/>
            <a:ext cx="8859366" cy="1641742"/>
            <a:chOff x="4312847" y="2545948"/>
            <a:chExt cx="6660595" cy="754425"/>
          </a:xfrm>
          <a:blipFill>
            <a:blip r:embed="rId5"/>
            <a:tile tx="0" ty="0" sx="100000" sy="100000" flip="none" algn="tl"/>
          </a:blipFill>
        </p:grpSpPr>
        <p:sp>
          <p:nvSpPr>
            <p:cNvPr id="9" name="Right Arrow 8"/>
            <p:cNvSpPr/>
            <p:nvPr/>
          </p:nvSpPr>
          <p:spPr>
            <a:xfrm>
              <a:off x="4312847" y="2554872"/>
              <a:ext cx="6575536" cy="745501"/>
            </a:xfrm>
            <a:prstGeom prst="rightArrow">
              <a:avLst>
                <a:gd name="adj1" fmla="val 75000"/>
                <a:gd name="adj2" fmla="val 50000"/>
              </a:avLst>
            </a:prstGeom>
            <a:grp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0" name="Right Arrow 4"/>
            <p:cNvSpPr/>
            <p:nvPr/>
          </p:nvSpPr>
          <p:spPr>
            <a:xfrm>
              <a:off x="4312847" y="2545948"/>
              <a:ext cx="6660595" cy="658241"/>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lIns="7620" tIns="7620" rIns="7620" bIns="7620"/>
            <a:lstStyle/>
            <a:p>
              <a:pPr marL="114300" lvl="1" indent="-114300" defTabSz="533400" fontAlgn="base">
                <a:lnSpc>
                  <a:spcPct val="90000"/>
                </a:lnSpc>
                <a:spcBef>
                  <a:spcPct val="0"/>
                </a:spcBef>
                <a:spcAft>
                  <a:spcPct val="15000"/>
                </a:spcAft>
                <a:buFontTx/>
                <a:buChar char="•"/>
                <a:defRPr/>
              </a:pPr>
              <a:r>
                <a:rPr lang="el-GR" sz="2400" b="1" dirty="0" smtClean="0">
                  <a:solidFill>
                    <a:srgbClr val="404040"/>
                  </a:solidFill>
                  <a:cs typeface="Arial" charset="0"/>
                </a:rPr>
                <a:t> </a:t>
              </a:r>
              <a:r>
                <a:rPr lang="el-GR" sz="2400" b="1" dirty="0" smtClean="0">
                  <a:solidFill>
                    <a:srgbClr val="404040"/>
                  </a:solidFill>
                  <a:effectLst>
                    <a:glow rad="228600">
                      <a:srgbClr val="9BBB59">
                        <a:satMod val="175000"/>
                        <a:alpha val="40000"/>
                      </a:srgbClr>
                    </a:glow>
                  </a:effectLst>
                  <a:cs typeface="Arial" charset="0"/>
                </a:rPr>
                <a:t>πληροφοριακός </a:t>
              </a:r>
              <a:r>
                <a:rPr lang="el-GR" sz="2400" b="1" dirty="0" err="1" smtClean="0">
                  <a:solidFill>
                    <a:srgbClr val="404040"/>
                  </a:solidFill>
                  <a:effectLst>
                    <a:glow rad="228600">
                      <a:srgbClr val="9BBB59">
                        <a:satMod val="175000"/>
                        <a:alpha val="40000"/>
                      </a:srgbClr>
                    </a:glow>
                  </a:effectLst>
                  <a:cs typeface="Arial" charset="0"/>
                </a:rPr>
                <a:t>εγγραμματισμός</a:t>
              </a:r>
              <a:r>
                <a:rPr lang="el-GR" sz="2400" b="1" dirty="0" smtClean="0">
                  <a:solidFill>
                    <a:srgbClr val="404040"/>
                  </a:solidFill>
                  <a:effectLst>
                    <a:glow rad="228600">
                      <a:srgbClr val="9BBB59">
                        <a:satMod val="175000"/>
                        <a:alpha val="40000"/>
                      </a:srgbClr>
                    </a:glow>
                  </a:effectLst>
                  <a:cs typeface="Arial" charset="0"/>
                </a:rPr>
                <a:t> (περιλαμβάνει έρευνα πηγών, τεκμηρίων  κ.λπ.).</a:t>
              </a:r>
            </a:p>
            <a:p>
              <a:pPr marL="114300" lvl="1" indent="-114300" defTabSz="533400" fontAlgn="base">
                <a:lnSpc>
                  <a:spcPct val="90000"/>
                </a:lnSpc>
                <a:spcBef>
                  <a:spcPct val="0"/>
                </a:spcBef>
                <a:spcAft>
                  <a:spcPct val="15000"/>
                </a:spcAft>
                <a:buFontTx/>
                <a:buChar char="•"/>
                <a:defRPr/>
              </a:pPr>
              <a:r>
                <a:rPr lang="el-GR" sz="2400" b="1" dirty="0" smtClean="0">
                  <a:solidFill>
                    <a:srgbClr val="404040"/>
                  </a:solidFill>
                  <a:effectLst>
                    <a:glow rad="228600">
                      <a:srgbClr val="9BBB59">
                        <a:satMod val="175000"/>
                        <a:alpha val="40000"/>
                      </a:srgbClr>
                    </a:glow>
                  </a:effectLst>
                  <a:cs typeface="Arial" charset="0"/>
                </a:rPr>
                <a:t> ψηφιακός </a:t>
              </a:r>
              <a:r>
                <a:rPr lang="el-GR" sz="2400" b="1" dirty="0" err="1" smtClean="0">
                  <a:solidFill>
                    <a:srgbClr val="404040"/>
                  </a:solidFill>
                  <a:effectLst>
                    <a:glow rad="228600">
                      <a:srgbClr val="9BBB59">
                        <a:satMod val="175000"/>
                        <a:alpha val="40000"/>
                      </a:srgbClr>
                    </a:glow>
                  </a:effectLst>
                  <a:cs typeface="Arial" charset="0"/>
                </a:rPr>
                <a:t>εγγραμματισμός</a:t>
              </a:r>
              <a:r>
                <a:rPr lang="el-GR" sz="2400" b="1" dirty="0" smtClean="0">
                  <a:solidFill>
                    <a:srgbClr val="404040"/>
                  </a:solidFill>
                  <a:effectLst>
                    <a:glow rad="228600">
                      <a:srgbClr val="9BBB59">
                        <a:satMod val="175000"/>
                        <a:alpha val="40000"/>
                      </a:srgbClr>
                    </a:glow>
                  </a:effectLst>
                  <a:cs typeface="Arial" charset="0"/>
                </a:rPr>
                <a:t>.</a:t>
              </a:r>
              <a:r>
                <a:rPr lang="el-GR" sz="2400" dirty="0" smtClean="0"/>
                <a:t> </a:t>
              </a:r>
              <a:r>
                <a:rPr lang="el-GR" sz="2000" b="1" dirty="0" smtClean="0">
                  <a:solidFill>
                    <a:srgbClr val="404040"/>
                  </a:solidFill>
                  <a:effectLst>
                    <a:glow rad="228600">
                      <a:srgbClr val="9BBB59">
                        <a:satMod val="175000"/>
                        <a:alpha val="40000"/>
                      </a:srgbClr>
                    </a:glow>
                  </a:effectLst>
                  <a:cs typeface="Arial" charset="0"/>
                </a:rPr>
                <a:t>(Χρήση ΤΠΕ με αποτελεσματικό, δημιουργικό και δεοντολογικά ορθό τρόπο)</a:t>
              </a:r>
            </a:p>
            <a:p>
              <a:pPr marL="114300" lvl="1" indent="-114300" defTabSz="533400" fontAlgn="base">
                <a:lnSpc>
                  <a:spcPct val="90000"/>
                </a:lnSpc>
                <a:spcBef>
                  <a:spcPct val="0"/>
                </a:spcBef>
                <a:spcAft>
                  <a:spcPct val="15000"/>
                </a:spcAft>
                <a:buFontTx/>
                <a:buChar char="•"/>
                <a:defRPr/>
              </a:pPr>
              <a:endParaRPr lang="el-GR" sz="1000" b="1" dirty="0">
                <a:solidFill>
                  <a:srgbClr val="404040"/>
                </a:solidFill>
                <a:cs typeface="Arial" charset="0"/>
              </a:endParaRPr>
            </a:p>
          </p:txBody>
        </p:sp>
      </p:grpSp>
      <p:grpSp>
        <p:nvGrpSpPr>
          <p:cNvPr id="36867" name="Group 10"/>
          <p:cNvGrpSpPr>
            <a:grpSpLocks/>
          </p:cNvGrpSpPr>
          <p:nvPr/>
        </p:nvGrpSpPr>
        <p:grpSpPr bwMode="auto">
          <a:xfrm>
            <a:off x="3336293" y="3810000"/>
            <a:ext cx="2908385" cy="1374775"/>
            <a:chOff x="-147823" y="3268618"/>
            <a:chExt cx="4497176" cy="747367"/>
          </a:xfrm>
        </p:grpSpPr>
        <p:sp>
          <p:nvSpPr>
            <p:cNvPr id="12" name="Rounded Rectangle 11"/>
            <p:cNvSpPr/>
            <p:nvPr/>
          </p:nvSpPr>
          <p:spPr>
            <a:xfrm>
              <a:off x="-147823" y="3369488"/>
              <a:ext cx="4383690" cy="646497"/>
            </a:xfrm>
            <a:prstGeom prst="roundRect">
              <a:avLst/>
            </a:prstGeom>
            <a:blipFill>
              <a:blip r:embed="rId4" cstate="print"/>
              <a:tile tx="0" ty="0" sx="100000" sy="100000" flip="none" algn="tl"/>
            </a:bli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ounded Rectangle 4"/>
            <p:cNvSpPr/>
            <p:nvPr/>
          </p:nvSpPr>
          <p:spPr>
            <a:xfrm>
              <a:off x="45048" y="3268618"/>
              <a:ext cx="4304305" cy="747367"/>
            </a:xfrm>
            <a:prstGeom prst="rect">
              <a:avLst/>
            </a:prstGeom>
          </p:spPr>
          <p:style>
            <a:lnRef idx="0">
              <a:scrgbClr r="0" g="0" b="0"/>
            </a:lnRef>
            <a:fillRef idx="0">
              <a:scrgbClr r="0" g="0" b="0"/>
            </a:fillRef>
            <a:effectRef idx="0">
              <a:scrgbClr r="0" g="0" b="0"/>
            </a:effectRef>
            <a:fontRef idx="minor">
              <a:schemeClr val="lt1"/>
            </a:fontRef>
          </p:style>
          <p:txBody>
            <a:bodyPr lIns="99060" tIns="49530" rIns="99060" bIns="49530" spcCol="1270" anchor="ctr"/>
            <a:lstStyle/>
            <a:p>
              <a:pPr algn="ctr" defTabSz="1155700">
                <a:lnSpc>
                  <a:spcPct val="80000"/>
                </a:lnSpc>
                <a:spcBef>
                  <a:spcPct val="0"/>
                </a:spcBef>
                <a:defRPr/>
              </a:pPr>
              <a:r>
                <a:rPr lang="el-GR" sz="3200" b="1" dirty="0">
                  <a:solidFill>
                    <a:srgbClr val="000000">
                      <a:lumMod val="95000"/>
                      <a:lumOff val="5000"/>
                    </a:srgbClr>
                  </a:solidFill>
                  <a:effectLst>
                    <a:glow rad="139700">
                      <a:srgbClr val="FFFF00">
                        <a:alpha val="40000"/>
                      </a:srgbClr>
                    </a:glow>
                  </a:effectLst>
                  <a:cs typeface="Arial" charset="0"/>
                </a:rPr>
                <a:t>Ζώντας στον κόσμο</a:t>
              </a:r>
            </a:p>
          </p:txBody>
        </p:sp>
      </p:grpSp>
      <p:sp>
        <p:nvSpPr>
          <p:cNvPr id="16" name="Right Arrow 4"/>
          <p:cNvSpPr/>
          <p:nvPr/>
        </p:nvSpPr>
        <p:spPr bwMode="auto">
          <a:xfrm>
            <a:off x="148997" y="1676400"/>
            <a:ext cx="8710370" cy="2057400"/>
          </a:xfrm>
          <a:prstGeom prst="rect">
            <a:avLst/>
          </a:prstGeom>
          <a:blipFill>
            <a:blip r:embed="rId5" cstate="print"/>
            <a:tile tx="0" ty="0" sx="100000" sy="100000" flip="none" algn="tl"/>
          </a:blipFill>
        </p:spPr>
        <p:style>
          <a:lnRef idx="0">
            <a:scrgbClr r="0" g="0" b="0"/>
          </a:lnRef>
          <a:fillRef idx="0">
            <a:scrgbClr r="0" g="0" b="0"/>
          </a:fillRef>
          <a:effectRef idx="0">
            <a:scrgbClr r="0" g="0" b="0"/>
          </a:effectRef>
          <a:fontRef idx="minor">
            <a:schemeClr val="dk1">
              <a:hueOff val="0"/>
              <a:satOff val="0"/>
              <a:lumOff val="0"/>
              <a:alphaOff val="0"/>
            </a:schemeClr>
          </a:fontRef>
        </p:style>
        <p:txBody>
          <a:bodyPr lIns="8890" tIns="8890" rIns="8890" bIns="8890"/>
          <a:lstStyle/>
          <a:p>
            <a:pPr marL="114300" lvl="1" indent="-114300" defTabSz="622300" fontAlgn="base">
              <a:lnSpc>
                <a:spcPct val="90000"/>
              </a:lnSpc>
              <a:spcBef>
                <a:spcPct val="0"/>
              </a:spcBef>
              <a:spcAft>
                <a:spcPct val="15000"/>
              </a:spcAft>
              <a:buFontTx/>
              <a:buChar char="•"/>
              <a:defRPr/>
            </a:pPr>
            <a:r>
              <a:rPr lang="el-GR" sz="2400" b="1" dirty="0">
                <a:solidFill>
                  <a:srgbClr val="404040"/>
                </a:solidFill>
                <a:cs typeface="Arial" charset="0"/>
              </a:rPr>
              <a:t> </a:t>
            </a:r>
            <a:r>
              <a:rPr lang="el-GR" sz="2400" b="1" dirty="0">
                <a:solidFill>
                  <a:srgbClr val="404040"/>
                </a:solidFill>
                <a:effectLst>
                  <a:glow rad="228600">
                    <a:srgbClr val="9BBB59">
                      <a:satMod val="175000"/>
                      <a:alpha val="40000"/>
                    </a:srgbClr>
                  </a:glow>
                </a:effectLst>
                <a:cs typeface="Arial" charset="0"/>
              </a:rPr>
              <a:t>η ικανότητα του υπεύθυνου πολίτη– σε εθνικό και παγκόσμιο επίπεδο.</a:t>
            </a:r>
          </a:p>
          <a:p>
            <a:pPr marL="114300" lvl="1" indent="-114300" defTabSz="622300" fontAlgn="base">
              <a:lnSpc>
                <a:spcPct val="90000"/>
              </a:lnSpc>
              <a:spcBef>
                <a:spcPct val="0"/>
              </a:spcBef>
              <a:spcAft>
                <a:spcPct val="15000"/>
              </a:spcAft>
              <a:buFontTx/>
              <a:buChar char="•"/>
              <a:defRPr/>
            </a:pPr>
            <a:r>
              <a:rPr lang="el-GR" sz="2400" b="1" dirty="0">
                <a:solidFill>
                  <a:srgbClr val="404040"/>
                </a:solidFill>
                <a:effectLst>
                  <a:glow rad="228600">
                    <a:srgbClr val="9BBB59">
                      <a:satMod val="175000"/>
                      <a:alpha val="40000"/>
                    </a:srgbClr>
                  </a:glow>
                </a:effectLst>
                <a:cs typeface="Arial" charset="0"/>
              </a:rPr>
              <a:t> ζωή και καριέρα</a:t>
            </a:r>
          </a:p>
          <a:p>
            <a:pPr marL="114300" lvl="1" indent="-114300" defTabSz="622300" fontAlgn="base">
              <a:lnSpc>
                <a:spcPct val="90000"/>
              </a:lnSpc>
              <a:spcBef>
                <a:spcPct val="0"/>
              </a:spcBef>
              <a:spcAft>
                <a:spcPct val="15000"/>
              </a:spcAft>
              <a:buFontTx/>
              <a:buChar char="•"/>
              <a:defRPr/>
            </a:pPr>
            <a:r>
              <a:rPr lang="el-GR" sz="2400" b="1" dirty="0">
                <a:solidFill>
                  <a:srgbClr val="404040"/>
                </a:solidFill>
                <a:effectLst>
                  <a:glow rad="228600">
                    <a:srgbClr val="9BBB59">
                      <a:satMod val="175000"/>
                      <a:alpha val="40000"/>
                    </a:srgbClr>
                  </a:glow>
                </a:effectLst>
                <a:cs typeface="Arial" charset="0"/>
              </a:rPr>
              <a:t> προσωπική και κοινωνική υπευθυνότητα –συμπεριλαμβανομένης της πολιτισμικής αφύπνισης και δεξιότητας.</a:t>
            </a:r>
          </a:p>
          <a:p>
            <a:pPr marL="114300" lvl="2" indent="-57150" defTabSz="622300" fontAlgn="base">
              <a:lnSpc>
                <a:spcPct val="90000"/>
              </a:lnSpc>
              <a:spcBef>
                <a:spcPct val="0"/>
              </a:spcBef>
              <a:spcAft>
                <a:spcPct val="15000"/>
              </a:spcAft>
              <a:buFontTx/>
              <a:buChar char="•"/>
              <a:defRPr/>
            </a:pPr>
            <a:endParaRPr lang="el-GR" sz="1100" b="1" dirty="0">
              <a:solidFill>
                <a:srgbClr val="404040"/>
              </a:solidFill>
              <a:effectLst>
                <a:glow rad="228600">
                  <a:srgbClr val="9BBB59">
                    <a:satMod val="175000"/>
                    <a:alpha val="40000"/>
                  </a:srgbClr>
                </a:glow>
              </a:effectLst>
              <a:cs typeface="Arial" charset="0"/>
            </a:endParaRPr>
          </a:p>
          <a:p>
            <a:pPr marL="114300" lvl="1" indent="-114300" defTabSz="622300" fontAlgn="base">
              <a:lnSpc>
                <a:spcPct val="90000"/>
              </a:lnSpc>
              <a:spcBef>
                <a:spcPct val="0"/>
              </a:spcBef>
              <a:spcAft>
                <a:spcPct val="15000"/>
              </a:spcAft>
              <a:buFontTx/>
              <a:buChar char="•"/>
              <a:defRPr/>
            </a:pPr>
            <a:endParaRPr lang="el-GR" sz="1100" b="1" dirty="0">
              <a:solidFill>
                <a:srgbClr val="404040"/>
              </a:solidFill>
              <a:cs typeface="Arial" charset="0"/>
            </a:endParaRPr>
          </a:p>
        </p:txBody>
      </p:sp>
    </p:spTree>
    <p:extLst>
      <p:ext uri="{BB962C8B-B14F-4D97-AF65-F5344CB8AC3E}">
        <p14:creationId xmlns:p14="http://schemas.microsoft.com/office/powerpoint/2010/main" xmlns="" val="16233961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idx="4294967295"/>
          </p:nvPr>
        </p:nvSpPr>
        <p:spPr>
          <a:xfrm>
            <a:off x="291869" y="152400"/>
            <a:ext cx="8382000" cy="806114"/>
          </a:xfrm>
          <a:ln>
            <a:solidFill>
              <a:schemeClr val="bg1">
                <a:lumMod val="40000"/>
                <a:lumOff val="60000"/>
              </a:schemeClr>
            </a:solidFill>
            <a:miter lim="800000"/>
            <a:headEnd/>
            <a:tailEnd/>
          </a:ln>
        </p:spPr>
        <p:txBody>
          <a:bodyPr/>
          <a:lstStyle/>
          <a:p>
            <a:r>
              <a:rPr lang="el-GR" sz="4000" i="1" dirty="0">
                <a:effectLst>
                  <a:glow rad="101600">
                    <a:schemeClr val="accent6">
                      <a:alpha val="60000"/>
                    </a:schemeClr>
                  </a:glow>
                  <a:outerShdw blurRad="38100" dist="38100" dir="2700000" algn="tl">
                    <a:srgbClr val="000000"/>
                  </a:outerShdw>
                </a:effectLst>
              </a:rPr>
              <a:t>ΟΡΙΣΜΟΣ</a:t>
            </a:r>
          </a:p>
        </p:txBody>
      </p:sp>
      <p:sp>
        <p:nvSpPr>
          <p:cNvPr id="5" name="Ορθογώνιο 4"/>
          <p:cNvSpPr/>
          <p:nvPr/>
        </p:nvSpPr>
        <p:spPr>
          <a:xfrm>
            <a:off x="8031" y="-33170"/>
            <a:ext cx="9139486" cy="6858000"/>
          </a:xfrm>
          <a:prstGeom prst="rect">
            <a:avLst/>
          </a:prstGeom>
          <a:blipFill dpi="0" rotWithShape="1">
            <a:blip r:embed="rId2" cstate="print">
              <a:alphaModFix amt="50000"/>
            </a:blip>
            <a:srcRect/>
            <a:stretch>
              <a:fillRect/>
            </a:stretch>
          </a:blipFill>
          <a:ln w="19050" cap="flat" cmpd="sng" algn="ctr">
            <a:solidFill>
              <a:srgbClr val="39527B">
                <a:shade val="50000"/>
              </a:srgbClr>
            </a:solidFill>
            <a:prstDash val="solid"/>
          </a:ln>
          <a:effectLst/>
        </p:spPr>
        <p:txBody>
          <a:bodyPr rtlCol="0" anchor="ctr"/>
          <a:lstStyle/>
          <a:p>
            <a:pPr algn="ctr">
              <a:defRPr/>
            </a:pPr>
            <a:endParaRPr lang="el-GR" kern="0">
              <a:solidFill>
                <a:prstClr val="white"/>
              </a:solidFill>
              <a:latin typeface="Corbel"/>
            </a:endParaRPr>
          </a:p>
        </p:txBody>
      </p:sp>
      <p:sp>
        <p:nvSpPr>
          <p:cNvPr id="7" name="Θέση περιεχομένου 1"/>
          <p:cNvSpPr txBox="1">
            <a:spLocks/>
          </p:cNvSpPr>
          <p:nvPr/>
        </p:nvSpPr>
        <p:spPr>
          <a:xfrm>
            <a:off x="-9377" y="990600"/>
            <a:ext cx="9143999" cy="3200400"/>
          </a:xfrm>
          <a:prstGeom prst="rect">
            <a:avLst/>
          </a:prstGeom>
          <a:blipFill dpi="0" rotWithShape="1">
            <a:blip r:embed="rId3" cstate="print">
              <a:alphaModFix amt="24000"/>
            </a:blip>
            <a:srcRect/>
            <a:tile tx="0" ty="0" sx="100000" sy="100000" flip="none" algn="tl"/>
          </a:blipFill>
        </p:spPr>
        <p:txBody>
          <a:bodyPr vert="horz" lIns="91440" tIns="45720" rIns="91440" bIns="45720" rtlCol="0">
            <a:no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buClr>
                <a:srgbClr val="C66951"/>
              </a:buClr>
              <a:defRPr/>
            </a:pPr>
            <a:r>
              <a:rPr lang="el-GR" sz="2400" b="1" dirty="0" smtClean="0">
                <a:solidFill>
                  <a:schemeClr val="tx1"/>
                </a:solidFill>
                <a:effectLst>
                  <a:glow rad="101600">
                    <a:schemeClr val="bg2">
                      <a:alpha val="40000"/>
                    </a:schemeClr>
                  </a:glow>
                </a:effectLst>
              </a:rPr>
              <a:t>Η διερευνητική διδασκαλία είναι ένα διδακτικό μοντέλο που αναπτύχθηκε από τον </a:t>
            </a:r>
            <a:r>
              <a:rPr lang="en-US" sz="2400" b="1" dirty="0" smtClean="0">
                <a:solidFill>
                  <a:schemeClr val="tx1"/>
                </a:solidFill>
                <a:effectLst>
                  <a:glow rad="101600">
                    <a:schemeClr val="bg2">
                      <a:alpha val="40000"/>
                    </a:schemeClr>
                  </a:glow>
                </a:effectLst>
              </a:rPr>
              <a:t>Richard </a:t>
            </a:r>
            <a:r>
              <a:rPr lang="en-US" sz="2400" b="1" dirty="0" err="1" smtClean="0">
                <a:solidFill>
                  <a:schemeClr val="tx1"/>
                </a:solidFill>
                <a:effectLst>
                  <a:glow rad="101600">
                    <a:schemeClr val="bg2">
                      <a:alpha val="40000"/>
                    </a:schemeClr>
                  </a:glow>
                </a:effectLst>
              </a:rPr>
              <a:t>Suchman</a:t>
            </a:r>
            <a:r>
              <a:rPr lang="el-GR" sz="2400" b="1" dirty="0" smtClean="0">
                <a:solidFill>
                  <a:schemeClr val="tx1"/>
                </a:solidFill>
                <a:effectLst>
                  <a:glow rad="101600">
                    <a:schemeClr val="bg2">
                      <a:alpha val="40000"/>
                    </a:schemeClr>
                  </a:glow>
                </a:effectLst>
              </a:rPr>
              <a:t> (1962), κατά το οποίο οι εκπαιδευόμενοι μπαίνουν σε μια διαδικασία έρευνας και εξήγησης ασυνήθιστων φαινομένων, οργανώνοντας τη γνώση και διατυπώνοντας αρχές.</a:t>
            </a:r>
          </a:p>
          <a:p>
            <a:pPr marL="274320" marR="0" lvl="0" indent="-228600" algn="l" defTabSz="914400" rtl="0" eaLnBrk="1" fontAlgn="auto" latinLnBrk="0" hangingPunct="1">
              <a:lnSpc>
                <a:spcPct val="100000"/>
              </a:lnSpc>
              <a:spcBef>
                <a:spcPct val="20000"/>
              </a:spcBef>
              <a:spcAft>
                <a:spcPts val="0"/>
              </a:spcAft>
              <a:buClr>
                <a:srgbClr val="C66951"/>
              </a:buClr>
              <a:buSzTx/>
              <a:buFont typeface="Wingdings 2" pitchFamily="18" charset="2"/>
              <a:buChar char=""/>
              <a:tabLst/>
              <a:defRPr/>
            </a:pPr>
            <a:r>
              <a:rPr lang="el-GR" sz="2400" b="1" dirty="0" smtClean="0">
                <a:solidFill>
                  <a:schemeClr val="tx1"/>
                </a:solidFill>
                <a:effectLst>
                  <a:glow rad="101600">
                    <a:schemeClr val="bg2">
                      <a:alpha val="40000"/>
                    </a:schemeClr>
                  </a:glow>
                </a:effectLst>
              </a:rPr>
              <a:t>Βασίζεται </a:t>
            </a:r>
            <a:r>
              <a:rPr lang="el-GR" sz="2400" b="1" dirty="0">
                <a:solidFill>
                  <a:schemeClr val="tx1"/>
                </a:solidFill>
                <a:effectLst>
                  <a:glow rad="101600">
                    <a:schemeClr val="bg2">
                      <a:alpha val="40000"/>
                    </a:schemeClr>
                  </a:glow>
                </a:effectLst>
              </a:rPr>
              <a:t>στην μέθοδο της επιστημονικής έρευνας </a:t>
            </a:r>
            <a:endParaRPr lang="el-GR" sz="2400" b="1" dirty="0" smtClean="0">
              <a:solidFill>
                <a:schemeClr val="tx1"/>
              </a:solidFill>
              <a:effectLst>
                <a:glow rad="101600">
                  <a:schemeClr val="bg2">
                    <a:alpha val="40000"/>
                  </a:schemeClr>
                </a:glow>
              </a:effectLst>
            </a:endParaRPr>
          </a:p>
          <a:p>
            <a:pPr marL="45720" marR="0" lvl="0" indent="0" algn="l" defTabSz="914400" rtl="0" eaLnBrk="1" fontAlgn="auto" latinLnBrk="0" hangingPunct="1">
              <a:lnSpc>
                <a:spcPct val="100000"/>
              </a:lnSpc>
              <a:spcBef>
                <a:spcPct val="20000"/>
              </a:spcBef>
              <a:spcAft>
                <a:spcPts val="0"/>
              </a:spcAft>
              <a:buClr>
                <a:srgbClr val="C66951"/>
              </a:buClr>
              <a:buSzTx/>
              <a:buNone/>
              <a:tabLst/>
              <a:defRPr/>
            </a:pPr>
            <a:r>
              <a:rPr lang="el-GR" sz="2400" b="1" dirty="0" smtClean="0">
                <a:solidFill>
                  <a:schemeClr val="tx1"/>
                </a:solidFill>
                <a:effectLst>
                  <a:glow rad="101600">
                    <a:schemeClr val="bg2">
                      <a:alpha val="40000"/>
                    </a:schemeClr>
                  </a:glow>
                </a:effectLst>
              </a:rPr>
              <a:t>   (=</a:t>
            </a:r>
            <a:r>
              <a:rPr lang="el-GR" sz="2400" b="1" dirty="0">
                <a:solidFill>
                  <a:schemeClr val="tx1"/>
                </a:solidFill>
                <a:effectLst>
                  <a:glow rad="101600">
                    <a:schemeClr val="bg2">
                      <a:alpha val="40000"/>
                    </a:schemeClr>
                  </a:glow>
                </a:effectLst>
              </a:rPr>
              <a:t>η επιστήμη ως διδακτική στρατηγική) </a:t>
            </a:r>
            <a:endParaRPr lang="el-GR" sz="2400" b="1" dirty="0" smtClean="0">
              <a:solidFill>
                <a:schemeClr val="tx1"/>
              </a:solidFill>
              <a:effectLst>
                <a:glow rad="101600">
                  <a:schemeClr val="bg2">
                    <a:alpha val="40000"/>
                  </a:schemeClr>
                </a:glow>
              </a:effectLst>
            </a:endParaRPr>
          </a:p>
          <a:p>
            <a:pPr marL="45720" marR="0" lvl="0" indent="0" algn="l" defTabSz="914400" rtl="0" eaLnBrk="1" fontAlgn="auto" latinLnBrk="0" hangingPunct="1">
              <a:lnSpc>
                <a:spcPct val="100000"/>
              </a:lnSpc>
              <a:spcBef>
                <a:spcPct val="20000"/>
              </a:spcBef>
              <a:spcAft>
                <a:spcPts val="0"/>
              </a:spcAft>
              <a:buClr>
                <a:srgbClr val="C66951"/>
              </a:buClr>
              <a:buSzTx/>
              <a:buNone/>
              <a:tabLst/>
              <a:defRPr/>
            </a:pPr>
            <a:r>
              <a:rPr lang="el-GR" sz="2400" b="1" dirty="0">
                <a:solidFill>
                  <a:schemeClr val="tx1"/>
                </a:solidFill>
                <a:effectLst>
                  <a:glow rad="101600">
                    <a:schemeClr val="bg2">
                      <a:alpha val="40000"/>
                    </a:schemeClr>
                  </a:glow>
                </a:effectLst>
              </a:rPr>
              <a:t> </a:t>
            </a:r>
            <a:r>
              <a:rPr lang="el-GR" sz="2400" b="1" dirty="0" smtClean="0">
                <a:solidFill>
                  <a:schemeClr val="tx1"/>
                </a:solidFill>
                <a:effectLst>
                  <a:glow rad="101600">
                    <a:schemeClr val="bg2">
                      <a:alpha val="40000"/>
                    </a:schemeClr>
                  </a:glow>
                </a:effectLst>
              </a:rPr>
              <a:t>  με </a:t>
            </a:r>
            <a:r>
              <a:rPr lang="el-GR" sz="2400" b="1" dirty="0">
                <a:solidFill>
                  <a:schemeClr val="tx1"/>
                </a:solidFill>
                <a:effectLst>
                  <a:glow rad="101600">
                    <a:schemeClr val="bg2">
                      <a:alpha val="40000"/>
                    </a:schemeClr>
                  </a:glow>
                </a:effectLst>
              </a:rPr>
              <a:t>2 κύριους άξονες: </a:t>
            </a:r>
          </a:p>
          <a:p>
            <a:pPr marL="274320" marR="0" lvl="0" indent="-228600" algn="l" defTabSz="914400" rtl="0" eaLnBrk="1" fontAlgn="auto" latinLnBrk="0" hangingPunct="1">
              <a:lnSpc>
                <a:spcPct val="100000"/>
              </a:lnSpc>
              <a:spcBef>
                <a:spcPct val="20000"/>
              </a:spcBef>
              <a:spcAft>
                <a:spcPts val="0"/>
              </a:spcAft>
              <a:buClr>
                <a:srgbClr val="C66951"/>
              </a:buClr>
              <a:buSzTx/>
              <a:buFont typeface="Wingdings 2" pitchFamily="18" charset="2"/>
              <a:buChar char=""/>
              <a:tabLst/>
              <a:defRPr/>
            </a:pPr>
            <a:endParaRPr lang="el-GR" sz="2400" b="1" dirty="0">
              <a:solidFill>
                <a:schemeClr val="accent1">
                  <a:lumMod val="20000"/>
                  <a:lumOff val="80000"/>
                </a:schemeClr>
              </a:solidFill>
              <a:effectLst>
                <a:glow rad="101600">
                  <a:srgbClr val="AAE2FF">
                    <a:lumMod val="10000"/>
                    <a:alpha val="40000"/>
                  </a:srgbClr>
                </a:glow>
              </a:effectLst>
            </a:endParaRPr>
          </a:p>
          <a:p>
            <a:pPr marL="45720" marR="0" lvl="0" indent="0" algn="l" defTabSz="914400" rtl="0" eaLnBrk="1" fontAlgn="auto" latinLnBrk="0" hangingPunct="1">
              <a:lnSpc>
                <a:spcPct val="100000"/>
              </a:lnSpc>
              <a:spcBef>
                <a:spcPct val="20000"/>
              </a:spcBef>
              <a:spcAft>
                <a:spcPts val="0"/>
              </a:spcAft>
              <a:buClr>
                <a:srgbClr val="C66951"/>
              </a:buClr>
              <a:buSzTx/>
              <a:buFont typeface="Wingdings 2" pitchFamily="18" charset="2"/>
              <a:buNone/>
              <a:tabLst/>
              <a:defRPr/>
            </a:pPr>
            <a:r>
              <a:rPr lang="el-GR" sz="2400" b="1" dirty="0">
                <a:solidFill>
                  <a:schemeClr val="accent1">
                    <a:lumMod val="20000"/>
                    <a:lumOff val="80000"/>
                  </a:schemeClr>
                </a:solidFill>
                <a:effectLst>
                  <a:glow rad="101600">
                    <a:srgbClr val="AAE2FF">
                      <a:lumMod val="10000"/>
                      <a:alpha val="40000"/>
                    </a:srgbClr>
                  </a:glow>
                </a:effectLst>
              </a:rPr>
              <a:t>	 		</a:t>
            </a:r>
          </a:p>
        </p:txBody>
      </p:sp>
      <p:sp>
        <p:nvSpPr>
          <p:cNvPr id="9" name="Έλλειψη 8"/>
          <p:cNvSpPr/>
          <p:nvPr/>
        </p:nvSpPr>
        <p:spPr>
          <a:xfrm>
            <a:off x="779585" y="4614203"/>
            <a:ext cx="2438400" cy="914400"/>
          </a:xfrm>
          <a:prstGeom prst="ellipse">
            <a:avLst/>
          </a:prstGeom>
          <a:ln/>
          <a:scene3d>
            <a:camera prst="orthographicFront"/>
            <a:lightRig rig="threePt" dir="t"/>
          </a:scene3d>
          <a:sp3d>
            <a:bevelT w="152400" h="50800" prst="softRound"/>
          </a:sp3d>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800" b="0" i="0" u="none" strike="noStrike" kern="0" cap="none" spc="0" normalizeH="0" baseline="0" noProof="0" dirty="0" smtClean="0">
                <a:ln>
                  <a:noFill/>
                </a:ln>
                <a:solidFill>
                  <a:sysClr val="window" lastClr="FFFFFF"/>
                </a:solidFill>
                <a:effectLst/>
                <a:uLnTx/>
                <a:uFillTx/>
                <a:latin typeface="Franklin Gothic Medium"/>
                <a:ea typeface="+mn-ea"/>
                <a:cs typeface="+mn-cs"/>
              </a:rPr>
              <a:t>ΠΕΡΙΕΧΟΜΕΝΟ</a:t>
            </a:r>
            <a:endParaRPr kumimoji="0" lang="el-GR" sz="1800" b="0" i="0" u="none" strike="noStrike" kern="0" cap="none" spc="0" normalizeH="0" baseline="0" noProof="0" dirty="0">
              <a:ln>
                <a:noFill/>
              </a:ln>
              <a:solidFill>
                <a:sysClr val="window" lastClr="FFFFFF"/>
              </a:solidFill>
              <a:effectLst/>
              <a:uLnTx/>
              <a:uFillTx/>
              <a:latin typeface="Franklin Gothic Medium"/>
              <a:ea typeface="+mn-ea"/>
              <a:cs typeface="+mn-cs"/>
            </a:endParaRPr>
          </a:p>
        </p:txBody>
      </p:sp>
      <p:sp>
        <p:nvSpPr>
          <p:cNvPr id="10" name="Έλλειψη 9"/>
          <p:cNvSpPr/>
          <p:nvPr/>
        </p:nvSpPr>
        <p:spPr>
          <a:xfrm>
            <a:off x="5715000" y="5094662"/>
            <a:ext cx="2132678" cy="914400"/>
          </a:xfrm>
          <a:prstGeom prst="ellipse">
            <a:avLst/>
          </a:prstGeom>
          <a:ln/>
          <a:scene3d>
            <a:camera prst="orthographicFront"/>
            <a:lightRig rig="threePt" dir="t"/>
          </a:scene3d>
          <a:sp3d>
            <a:bevelT w="152400" h="50800" prst="softRound"/>
          </a:sp3d>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800" b="0" i="0" u="none" strike="noStrike" kern="0" cap="none" spc="0" normalizeH="0" baseline="0" noProof="0" dirty="0" smtClean="0">
                <a:ln>
                  <a:noFill/>
                </a:ln>
                <a:solidFill>
                  <a:sysClr val="window" lastClr="FFFFFF"/>
                </a:solidFill>
                <a:effectLst/>
                <a:uLnTx/>
                <a:uFillTx/>
                <a:latin typeface="Franklin Gothic Medium"/>
                <a:ea typeface="+mn-ea"/>
                <a:cs typeface="+mn-cs"/>
              </a:rPr>
              <a:t>ΔΙΑΔΙΚΑΣΙΑ</a:t>
            </a:r>
            <a:endParaRPr kumimoji="0" lang="el-GR" sz="1800" b="0" i="0" u="none" strike="noStrike" kern="0" cap="none" spc="0" normalizeH="0" baseline="0" noProof="0" dirty="0">
              <a:ln>
                <a:noFill/>
              </a:ln>
              <a:solidFill>
                <a:sysClr val="window" lastClr="FFFFFF"/>
              </a:solidFill>
              <a:effectLst/>
              <a:uLnTx/>
              <a:uFillTx/>
              <a:latin typeface="Franklin Gothic Medium"/>
              <a:ea typeface="+mn-ea"/>
              <a:cs typeface="+mn-cs"/>
            </a:endParaRPr>
          </a:p>
        </p:txBody>
      </p:sp>
    </p:spTree>
    <p:extLst>
      <p:ext uri="{BB962C8B-B14F-4D97-AF65-F5344CB8AC3E}">
        <p14:creationId xmlns:p14="http://schemas.microsoft.com/office/powerpoint/2010/main" xmlns="" val="1861148998"/>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Διάγραμμα 2"/>
          <p:cNvGraphicFramePr/>
          <p:nvPr>
            <p:extLst>
              <p:ext uri="{D42A27DB-BD31-4B8C-83A1-F6EECF244321}">
                <p14:modId xmlns:p14="http://schemas.microsoft.com/office/powerpoint/2010/main" xmlns="" val="2269829703"/>
              </p:ext>
            </p:extLst>
          </p:nvPr>
        </p:nvGraphicFramePr>
        <p:xfrm>
          <a:off x="2" y="4"/>
          <a:ext cx="9143999" cy="6857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1"/>
          <p:cNvSpPr txBox="1">
            <a:spLocks noChangeArrowheads="1"/>
          </p:cNvSpPr>
          <p:nvPr/>
        </p:nvSpPr>
        <p:spPr bwMode="auto">
          <a:xfrm>
            <a:off x="1470211" y="226678"/>
            <a:ext cx="6172199" cy="1144922"/>
          </a:xfrm>
          <a:prstGeom prst="rect">
            <a:avLst/>
          </a:prstGeom>
          <a:blipFill>
            <a:blip r:embed="rId7" cstate="print"/>
            <a:tile tx="0" ty="0" sx="100000" sy="100000" flip="none" algn="tl"/>
          </a:blipFill>
          <a:ln>
            <a:noFill/>
          </a:ln>
          <a:effectLst/>
          <a:extLst/>
        </p:spPr>
        <p:txBody>
          <a:bodyPr vert="horz" wrap="square" lIns="0" tIns="46800" rIns="0" bIns="0" numCol="1" anchor="ctr" anchorCtr="0" compatLnSpc="1">
            <a:prstTxWarp prst="textNoShape">
              <a:avLst/>
            </a:prstTxWarp>
          </a:bodyPr>
          <a:lstStyle>
            <a:lvl1pPr algn="l" defTabSz="449263" rtl="0" eaLnBrk="0" fontAlgn="base" hangingPunct="0">
              <a:spcBef>
                <a:spcPct val="0"/>
              </a:spcBef>
              <a:spcAft>
                <a:spcPct val="0"/>
              </a:spcAft>
              <a:buClr>
                <a:srgbClr val="000000"/>
              </a:buClr>
              <a:buSzPct val="100000"/>
              <a:buFont typeface="Times New Roman" pitchFamily="18" charset="0"/>
              <a:defRPr sz="5000">
                <a:solidFill>
                  <a:srgbClr val="5A6378"/>
                </a:solidFill>
                <a:latin typeface="+mj-lt"/>
                <a:ea typeface="+mj-ea"/>
                <a:cs typeface="+mj-cs"/>
              </a:defRPr>
            </a:lvl1pPr>
            <a:lvl2pPr marL="742950" indent="-285750" algn="l" defTabSz="449263" rtl="0" eaLnBrk="0" fontAlgn="base" hangingPunct="0">
              <a:spcBef>
                <a:spcPct val="0"/>
              </a:spcBef>
              <a:spcAft>
                <a:spcPct val="0"/>
              </a:spcAft>
              <a:buClr>
                <a:srgbClr val="000000"/>
              </a:buClr>
              <a:buSzPct val="100000"/>
              <a:buFont typeface="Times New Roman" pitchFamily="18" charset="0"/>
              <a:defRPr sz="5000">
                <a:solidFill>
                  <a:srgbClr val="5A6378"/>
                </a:solidFill>
                <a:latin typeface="Calibri" pitchFamily="34" charset="0"/>
              </a:defRPr>
            </a:lvl2pPr>
            <a:lvl3pPr marL="1143000" indent="-228600" algn="l" defTabSz="449263" rtl="0" eaLnBrk="0" fontAlgn="base" hangingPunct="0">
              <a:spcBef>
                <a:spcPct val="0"/>
              </a:spcBef>
              <a:spcAft>
                <a:spcPct val="0"/>
              </a:spcAft>
              <a:buClr>
                <a:srgbClr val="000000"/>
              </a:buClr>
              <a:buSzPct val="100000"/>
              <a:buFont typeface="Times New Roman" pitchFamily="18" charset="0"/>
              <a:defRPr sz="5000">
                <a:solidFill>
                  <a:srgbClr val="5A6378"/>
                </a:solidFill>
                <a:latin typeface="Calibri" pitchFamily="34" charset="0"/>
              </a:defRPr>
            </a:lvl3pPr>
            <a:lvl4pPr marL="1600200" indent="-228600" algn="l" defTabSz="449263" rtl="0" eaLnBrk="0" fontAlgn="base" hangingPunct="0">
              <a:spcBef>
                <a:spcPct val="0"/>
              </a:spcBef>
              <a:spcAft>
                <a:spcPct val="0"/>
              </a:spcAft>
              <a:buClr>
                <a:srgbClr val="000000"/>
              </a:buClr>
              <a:buSzPct val="100000"/>
              <a:buFont typeface="Times New Roman" pitchFamily="18" charset="0"/>
              <a:defRPr sz="5000">
                <a:solidFill>
                  <a:srgbClr val="5A6378"/>
                </a:solidFill>
                <a:latin typeface="Calibri" pitchFamily="34" charset="0"/>
              </a:defRPr>
            </a:lvl4pPr>
            <a:lvl5pPr marL="2057400" indent="-228600" algn="l" defTabSz="449263" rtl="0" eaLnBrk="0" fontAlgn="base" hangingPunct="0">
              <a:spcBef>
                <a:spcPct val="0"/>
              </a:spcBef>
              <a:spcAft>
                <a:spcPct val="0"/>
              </a:spcAft>
              <a:buClr>
                <a:srgbClr val="000000"/>
              </a:buClr>
              <a:buSzPct val="100000"/>
              <a:buFont typeface="Times New Roman" pitchFamily="18" charset="0"/>
              <a:defRPr sz="5000">
                <a:solidFill>
                  <a:srgbClr val="5A6378"/>
                </a:solidFill>
                <a:latin typeface="Calibri" pitchFamily="34" charset="0"/>
              </a:defRPr>
            </a:lvl5pPr>
            <a:lvl6pPr marL="2514600" indent="-228600" algn="l" defTabSz="449263" rtl="0" eaLnBrk="0" fontAlgn="base" hangingPunct="0">
              <a:spcBef>
                <a:spcPct val="0"/>
              </a:spcBef>
              <a:spcAft>
                <a:spcPct val="0"/>
              </a:spcAft>
              <a:buClr>
                <a:srgbClr val="000000"/>
              </a:buClr>
              <a:buSzPct val="100000"/>
              <a:buFont typeface="Times New Roman" pitchFamily="18" charset="0"/>
              <a:defRPr sz="5000">
                <a:solidFill>
                  <a:srgbClr val="5A6378"/>
                </a:solidFill>
                <a:latin typeface="Calibri" pitchFamily="34" charset="0"/>
              </a:defRPr>
            </a:lvl6pPr>
            <a:lvl7pPr marL="2971800" indent="-228600" algn="l" defTabSz="449263" rtl="0" eaLnBrk="0" fontAlgn="base" hangingPunct="0">
              <a:spcBef>
                <a:spcPct val="0"/>
              </a:spcBef>
              <a:spcAft>
                <a:spcPct val="0"/>
              </a:spcAft>
              <a:buClr>
                <a:srgbClr val="000000"/>
              </a:buClr>
              <a:buSzPct val="100000"/>
              <a:buFont typeface="Times New Roman" pitchFamily="18" charset="0"/>
              <a:defRPr sz="5000">
                <a:solidFill>
                  <a:srgbClr val="5A6378"/>
                </a:solidFill>
                <a:latin typeface="Calibri" pitchFamily="34" charset="0"/>
              </a:defRPr>
            </a:lvl7pPr>
            <a:lvl8pPr marL="3429000" indent="-228600" algn="l" defTabSz="449263" rtl="0" eaLnBrk="0" fontAlgn="base" hangingPunct="0">
              <a:spcBef>
                <a:spcPct val="0"/>
              </a:spcBef>
              <a:spcAft>
                <a:spcPct val="0"/>
              </a:spcAft>
              <a:buClr>
                <a:srgbClr val="000000"/>
              </a:buClr>
              <a:buSzPct val="100000"/>
              <a:buFont typeface="Times New Roman" pitchFamily="18" charset="0"/>
              <a:defRPr sz="5000">
                <a:solidFill>
                  <a:srgbClr val="5A6378"/>
                </a:solidFill>
                <a:latin typeface="Calibri" pitchFamily="34" charset="0"/>
              </a:defRPr>
            </a:lvl8pPr>
            <a:lvl9pPr marL="3886200" indent="-228600" algn="l" defTabSz="449263" rtl="0" eaLnBrk="0" fontAlgn="base" hangingPunct="0">
              <a:spcBef>
                <a:spcPct val="0"/>
              </a:spcBef>
              <a:spcAft>
                <a:spcPct val="0"/>
              </a:spcAft>
              <a:buClr>
                <a:srgbClr val="000000"/>
              </a:buClr>
              <a:buSzPct val="100000"/>
              <a:buFont typeface="Times New Roman" pitchFamily="18" charset="0"/>
              <a:defRPr sz="5000">
                <a:solidFill>
                  <a:srgbClr val="5A6378"/>
                </a:solidFill>
                <a:latin typeface="Calibri" pitchFamily="34" charset="0"/>
              </a:defRPr>
            </a:lvl9p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sz="3600" kern="0" dirty="0" smtClean="0">
                <a:solidFill>
                  <a:prstClr val="black"/>
                </a:solidFill>
                <a:effectLst>
                  <a:glow rad="101600">
                    <a:srgbClr val="FFC000">
                      <a:alpha val="60000"/>
                    </a:srgbClr>
                  </a:glow>
                </a:effectLst>
              </a:rPr>
              <a:t>Σκοπός και Στόχοι </a:t>
            </a:r>
            <a:r>
              <a:rPr lang="el-GR" sz="3600" kern="0" dirty="0">
                <a:solidFill>
                  <a:prstClr val="black"/>
                </a:solidFill>
                <a:effectLst>
                  <a:glow rad="101600">
                    <a:srgbClr val="FFC000">
                      <a:alpha val="60000"/>
                    </a:srgbClr>
                  </a:glow>
                </a:effectLst>
              </a:rPr>
              <a:t/>
            </a:r>
            <a:br>
              <a:rPr lang="el-GR" sz="3600" kern="0" dirty="0">
                <a:solidFill>
                  <a:prstClr val="black"/>
                </a:solidFill>
                <a:effectLst>
                  <a:glow rad="101600">
                    <a:srgbClr val="FFC000">
                      <a:alpha val="60000"/>
                    </a:srgbClr>
                  </a:glow>
                </a:effectLst>
              </a:rPr>
            </a:br>
            <a:r>
              <a:rPr lang="el-GR" sz="3600" kern="0" dirty="0">
                <a:solidFill>
                  <a:prstClr val="black"/>
                </a:solidFill>
                <a:effectLst>
                  <a:glow rad="101600">
                    <a:srgbClr val="FFC000">
                      <a:alpha val="60000"/>
                    </a:srgbClr>
                  </a:glow>
                </a:effectLst>
              </a:rPr>
              <a:t>της </a:t>
            </a:r>
            <a:r>
              <a:rPr lang="el-GR" sz="3600" kern="0" dirty="0" smtClean="0">
                <a:solidFill>
                  <a:prstClr val="black"/>
                </a:solidFill>
                <a:effectLst>
                  <a:glow rad="101600">
                    <a:srgbClr val="FFC000">
                      <a:alpha val="60000"/>
                    </a:srgbClr>
                  </a:glow>
                </a:effectLst>
              </a:rPr>
              <a:t>Διερευνητικής Διδασκαλίας</a:t>
            </a:r>
            <a:endParaRPr lang="el-GR" sz="2000" kern="0" dirty="0">
              <a:solidFill>
                <a:prstClr val="black"/>
              </a:solidFill>
              <a:effectLst>
                <a:glow rad="101600">
                  <a:srgbClr val="FFC000">
                    <a:alpha val="60000"/>
                  </a:srgbClr>
                </a:glow>
              </a:effectLst>
            </a:endParaRPr>
          </a:p>
        </p:txBody>
      </p:sp>
    </p:spTree>
    <p:extLst>
      <p:ext uri="{BB962C8B-B14F-4D97-AF65-F5344CB8AC3E}">
        <p14:creationId xmlns:p14="http://schemas.microsoft.com/office/powerpoint/2010/main" xmlns="" val="1355230187"/>
      </p:ext>
    </p:extLst>
  </p:cSld>
  <p:clrMapOvr>
    <a:masterClrMapping/>
  </p:clrMapOvr>
  <mc:AlternateContent xmlns:mc="http://schemas.openxmlformats.org/markup-compatibility/2006">
    <mc:Choice xmlns:p14="http://schemas.microsoft.com/office/powerpoint/2010/main" xmlns="" Requires="p14">
      <p:transition spd="slow" p14:dur="1750">
        <p14:prism/>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2 - Θέση περιεχομένου"/>
          <p:cNvSpPr>
            <a:spLocks noGrp="1"/>
          </p:cNvSpPr>
          <p:nvPr>
            <p:ph idx="4294967295"/>
          </p:nvPr>
        </p:nvSpPr>
        <p:spPr>
          <a:xfrm>
            <a:off x="179388" y="908722"/>
            <a:ext cx="8964612" cy="5734969"/>
          </a:xfrm>
        </p:spPr>
        <p:txBody>
          <a:bodyPr/>
          <a:lstStyle/>
          <a:p>
            <a:pPr>
              <a:buFont typeface="Wingdings" pitchFamily="2" charset="2"/>
              <a:buNone/>
            </a:pPr>
            <a:r>
              <a:rPr lang="el-GR" sz="2600" b="1" dirty="0"/>
              <a:t> </a:t>
            </a:r>
            <a:r>
              <a:rPr lang="el-GR" sz="2000" dirty="0"/>
              <a:t>	</a:t>
            </a:r>
          </a:p>
          <a:p>
            <a:pPr>
              <a:buFont typeface="Wingdings" pitchFamily="2" charset="2"/>
              <a:buNone/>
            </a:pPr>
            <a:endParaRPr lang="el-GR" sz="2000" dirty="0"/>
          </a:p>
          <a:p>
            <a:pPr>
              <a:buFont typeface="Wingdings" pitchFamily="2" charset="2"/>
              <a:buNone/>
            </a:pPr>
            <a:endParaRPr lang="el-GR" sz="2000" dirty="0"/>
          </a:p>
          <a:p>
            <a:pPr>
              <a:buFont typeface="Wingdings" pitchFamily="2" charset="2"/>
              <a:buNone/>
            </a:pPr>
            <a:r>
              <a:rPr lang="el-GR" sz="2000" dirty="0"/>
              <a:t>	</a:t>
            </a:r>
          </a:p>
          <a:p>
            <a:pPr>
              <a:buFont typeface="Wingdings" pitchFamily="2" charset="2"/>
              <a:buNone/>
            </a:pPr>
            <a:endParaRPr lang="el-GR" sz="2000" dirty="0"/>
          </a:p>
          <a:p>
            <a:pPr>
              <a:buFont typeface="Wingdings" pitchFamily="2" charset="2"/>
              <a:buNone/>
            </a:pPr>
            <a:endParaRPr lang="el-GR" sz="2000" dirty="0"/>
          </a:p>
          <a:p>
            <a:pPr>
              <a:buFont typeface="Wingdings" pitchFamily="2" charset="2"/>
              <a:buNone/>
            </a:pPr>
            <a:r>
              <a:rPr lang="el-GR" sz="2000" dirty="0"/>
              <a:t>	</a:t>
            </a:r>
          </a:p>
          <a:p>
            <a:pPr>
              <a:buFont typeface="Wingdings" pitchFamily="2" charset="2"/>
              <a:buNone/>
            </a:pPr>
            <a:endParaRPr lang="el-GR" sz="2000" dirty="0"/>
          </a:p>
          <a:p>
            <a:pPr>
              <a:buFont typeface="Wingdings" pitchFamily="2" charset="2"/>
              <a:buNone/>
            </a:pPr>
            <a:endParaRPr lang="el-GR" sz="2000" dirty="0"/>
          </a:p>
          <a:p>
            <a:pPr>
              <a:buFont typeface="Wingdings" pitchFamily="2" charset="2"/>
              <a:buNone/>
            </a:pPr>
            <a:r>
              <a:rPr lang="el-GR" sz="2000" dirty="0"/>
              <a:t>	</a:t>
            </a:r>
          </a:p>
          <a:p>
            <a:pPr>
              <a:buFont typeface="Wingdings" pitchFamily="2" charset="2"/>
              <a:buNone/>
            </a:pPr>
            <a:endParaRPr lang="el-GR" sz="2000" dirty="0"/>
          </a:p>
          <a:p>
            <a:pPr>
              <a:buFont typeface="Wingdings" pitchFamily="2" charset="2"/>
              <a:buNone/>
            </a:pPr>
            <a:endParaRPr lang="el-GR" sz="2000" dirty="0"/>
          </a:p>
          <a:p>
            <a:endParaRPr lang="el-GR" sz="2000" dirty="0"/>
          </a:p>
          <a:p>
            <a:endParaRPr lang="el-GR" dirty="0"/>
          </a:p>
        </p:txBody>
      </p:sp>
      <p:grpSp>
        <p:nvGrpSpPr>
          <p:cNvPr id="10" name="Organization Chart 5"/>
          <p:cNvGrpSpPr>
            <a:grpSpLocks/>
          </p:cNvGrpSpPr>
          <p:nvPr/>
        </p:nvGrpSpPr>
        <p:grpSpPr bwMode="auto">
          <a:xfrm>
            <a:off x="1" y="718844"/>
            <a:ext cx="9144000" cy="4003310"/>
            <a:chOff x="1134" y="1473"/>
            <a:chExt cx="1440" cy="1392"/>
          </a:xfrm>
        </p:grpSpPr>
        <p:cxnSp>
          <p:nvCxnSpPr>
            <p:cNvPr id="11" name="_s108568"/>
            <p:cNvCxnSpPr>
              <a:cxnSpLocks noChangeShapeType="1"/>
              <a:stCxn id="19" idx="1"/>
              <a:endCxn id="15" idx="2"/>
            </p:cNvCxnSpPr>
            <p:nvPr/>
          </p:nvCxnSpPr>
          <p:spPr bwMode="auto">
            <a:xfrm rot="10800000">
              <a:off x="1566" y="1640"/>
              <a:ext cx="120" cy="1106"/>
            </a:xfrm>
            <a:prstGeom prst="bentConnector2">
              <a:avLst/>
            </a:prstGeom>
            <a:ln>
              <a:headEnd/>
              <a:tailEnd/>
            </a:ln>
          </p:spPr>
          <p:style>
            <a:lnRef idx="1">
              <a:schemeClr val="accent1"/>
            </a:lnRef>
            <a:fillRef idx="3">
              <a:schemeClr val="accent1"/>
            </a:fillRef>
            <a:effectRef idx="2">
              <a:schemeClr val="accent1"/>
            </a:effectRef>
            <a:fontRef idx="minor">
              <a:schemeClr val="lt1"/>
            </a:fontRef>
          </p:style>
        </p:cxnSp>
        <p:cxnSp>
          <p:nvCxnSpPr>
            <p:cNvPr id="12" name="_s108556"/>
            <p:cNvCxnSpPr>
              <a:cxnSpLocks noChangeShapeType="1"/>
              <a:stCxn id="18" idx="1"/>
              <a:endCxn id="15" idx="2"/>
            </p:cNvCxnSpPr>
            <p:nvPr/>
          </p:nvCxnSpPr>
          <p:spPr bwMode="auto">
            <a:xfrm rot="10800000">
              <a:off x="1566" y="1640"/>
              <a:ext cx="124" cy="842"/>
            </a:xfrm>
            <a:prstGeom prst="bentConnector2">
              <a:avLst/>
            </a:prstGeom>
            <a:ln>
              <a:headEnd/>
              <a:tailEnd/>
            </a:ln>
          </p:spPr>
          <p:style>
            <a:lnRef idx="1">
              <a:schemeClr val="accent1"/>
            </a:lnRef>
            <a:fillRef idx="3">
              <a:schemeClr val="accent1"/>
            </a:fillRef>
            <a:effectRef idx="2">
              <a:schemeClr val="accent1"/>
            </a:effectRef>
            <a:fontRef idx="minor">
              <a:schemeClr val="lt1"/>
            </a:fontRef>
          </p:style>
        </p:cxnSp>
        <p:cxnSp>
          <p:nvCxnSpPr>
            <p:cNvPr id="13" name="_s108555"/>
            <p:cNvCxnSpPr>
              <a:cxnSpLocks noChangeShapeType="1"/>
              <a:stCxn id="17" idx="1"/>
              <a:endCxn id="15" idx="2"/>
            </p:cNvCxnSpPr>
            <p:nvPr/>
          </p:nvCxnSpPr>
          <p:spPr bwMode="auto">
            <a:xfrm rot="10800000">
              <a:off x="1566" y="1640"/>
              <a:ext cx="124" cy="545"/>
            </a:xfrm>
            <a:prstGeom prst="bentConnector2">
              <a:avLst/>
            </a:prstGeom>
            <a:ln>
              <a:headEnd/>
              <a:tailEnd/>
            </a:ln>
          </p:spPr>
          <p:style>
            <a:lnRef idx="1">
              <a:schemeClr val="accent1"/>
            </a:lnRef>
            <a:fillRef idx="3">
              <a:schemeClr val="accent1"/>
            </a:fillRef>
            <a:effectRef idx="2">
              <a:schemeClr val="accent1"/>
            </a:effectRef>
            <a:fontRef idx="minor">
              <a:schemeClr val="lt1"/>
            </a:fontRef>
          </p:style>
        </p:cxnSp>
        <p:cxnSp>
          <p:nvCxnSpPr>
            <p:cNvPr id="14" name="_s108554"/>
            <p:cNvCxnSpPr>
              <a:cxnSpLocks noChangeShapeType="1"/>
              <a:stCxn id="16" idx="1"/>
              <a:endCxn id="15" idx="2"/>
            </p:cNvCxnSpPr>
            <p:nvPr/>
          </p:nvCxnSpPr>
          <p:spPr bwMode="auto">
            <a:xfrm rot="10800000">
              <a:off x="1566" y="1640"/>
              <a:ext cx="124" cy="220"/>
            </a:xfrm>
            <a:prstGeom prst="bentConnector2">
              <a:avLst/>
            </a:prstGeom>
            <a:ln>
              <a:headEnd/>
              <a:tailEnd/>
            </a:ln>
          </p:spPr>
          <p:style>
            <a:lnRef idx="1">
              <a:schemeClr val="accent1"/>
            </a:lnRef>
            <a:fillRef idx="3">
              <a:schemeClr val="accent1"/>
            </a:fillRef>
            <a:effectRef idx="2">
              <a:schemeClr val="accent1"/>
            </a:effectRef>
            <a:fontRef idx="minor">
              <a:schemeClr val="lt1"/>
            </a:fontRef>
          </p:style>
        </p:cxnSp>
        <p:sp>
          <p:nvSpPr>
            <p:cNvPr id="15" name="_s108550"/>
            <p:cNvSpPr>
              <a:spLocks noChangeArrowheads="1"/>
            </p:cNvSpPr>
            <p:nvPr/>
          </p:nvSpPr>
          <p:spPr bwMode="auto">
            <a:xfrm>
              <a:off x="1134" y="1473"/>
              <a:ext cx="864" cy="167"/>
            </a:xfrm>
            <a:prstGeom prst="roundRect">
              <a:avLst>
                <a:gd name="adj" fmla="val 50000"/>
              </a:avLst>
            </a:prstGeom>
            <a:ln>
              <a:headEnd/>
              <a:tailEnd/>
            </a:ln>
          </p:spPr>
          <p:style>
            <a:lnRef idx="0">
              <a:schemeClr val="accent5"/>
            </a:lnRef>
            <a:fillRef idx="3">
              <a:schemeClr val="accent5"/>
            </a:fillRef>
            <a:effectRef idx="3">
              <a:schemeClr val="accent5"/>
            </a:effectRef>
            <a:fontRef idx="minor">
              <a:schemeClr val="lt1"/>
            </a:fontRef>
          </p:style>
          <p:txBody>
            <a:bodyPr vert="horz" wrap="none" lIns="0" tIns="0" rIns="0" bIns="0" numCol="1" anchor="b" anchorCtr="0" compatLnSpc="1">
              <a:prstTxWarp prst="textNoShape">
                <a:avLst/>
              </a:prstTxWarp>
              <a:scene3d>
                <a:camera prst="orthographicFront"/>
                <a:lightRig rig="balanced" dir="t">
                  <a:rot lat="0" lon="0" rev="2100000"/>
                </a:lightRig>
              </a:scene3d>
              <a:sp3d extrusionH="57150" prstMaterial="metal">
                <a:bevelT w="38100" h="25400"/>
                <a:contourClr>
                  <a:schemeClr val="bg2"/>
                </a:contourClr>
              </a:sp3d>
            </a:bodyPr>
            <a:lstStyle/>
            <a:p>
              <a:pPr algn="ctr" fontAlgn="base">
                <a:spcBef>
                  <a:spcPct val="0"/>
                </a:spcBef>
                <a:spcAft>
                  <a:spcPct val="0"/>
                </a:spcAft>
              </a:pPr>
              <a:endParaRPr lang="el-GR" b="1" dirty="0" smtClean="0">
                <a:ln w="50800"/>
                <a:solidFill>
                  <a:srgbClr val="006666">
                    <a:shade val="50000"/>
                  </a:srgbClr>
                </a:solidFill>
                <a:latin typeface="Arial" charset="0"/>
              </a:endParaRPr>
            </a:p>
            <a:p>
              <a:pPr algn="ctr" fontAlgn="base">
                <a:spcBef>
                  <a:spcPct val="0"/>
                </a:spcBef>
                <a:spcAft>
                  <a:spcPct val="0"/>
                </a:spcAft>
              </a:pPr>
              <a:r>
                <a:rPr lang="el-GR" b="1" dirty="0">
                  <a:ln w="50800"/>
                  <a:solidFill>
                    <a:srgbClr val="006666">
                      <a:shade val="50000"/>
                    </a:srgbClr>
                  </a:solidFill>
                  <a:latin typeface="Arial" charset="0"/>
                </a:rPr>
                <a:t>Η διερευνητική διδασκαλία:</a:t>
              </a:r>
              <a:endParaRPr lang="el-GR" b="1" dirty="0" smtClean="0">
                <a:ln w="50800"/>
                <a:solidFill>
                  <a:srgbClr val="006666">
                    <a:shade val="50000"/>
                  </a:srgbClr>
                </a:solidFill>
                <a:latin typeface="Arial" charset="0"/>
              </a:endParaRPr>
            </a:p>
          </p:txBody>
        </p:sp>
        <p:sp>
          <p:nvSpPr>
            <p:cNvPr id="16" name="_s108551"/>
            <p:cNvSpPr>
              <a:spLocks noChangeArrowheads="1"/>
            </p:cNvSpPr>
            <p:nvPr/>
          </p:nvSpPr>
          <p:spPr bwMode="auto">
            <a:xfrm>
              <a:off x="1690" y="1716"/>
              <a:ext cx="884" cy="288"/>
            </a:xfrm>
            <a:prstGeom prst="roundRect">
              <a:avLst>
                <a:gd name="adj" fmla="val 50000"/>
              </a:avLst>
            </a:prstGeom>
            <a:ln>
              <a:headEnd/>
              <a:tailEnd/>
            </a:ln>
          </p:spPr>
          <p:style>
            <a:lnRef idx="0">
              <a:schemeClr val="accent5"/>
            </a:lnRef>
            <a:fillRef idx="3">
              <a:schemeClr val="accent5"/>
            </a:fillRef>
            <a:effectRef idx="3">
              <a:schemeClr val="accent5"/>
            </a:effectRef>
            <a:fontRef idx="minor">
              <a:schemeClr val="lt1"/>
            </a:fontRef>
          </p:style>
          <p:txBody>
            <a:bodyPr vert="horz" wrap="none" lIns="0" tIns="0" rIns="0" bIns="0" numCol="1" anchor="ctr" anchorCtr="0" compatLnSpc="1">
              <a:prstTxWarp prst="textNoShape">
                <a:avLst/>
              </a:prstTxWarp>
              <a:scene3d>
                <a:camera prst="orthographicFront"/>
                <a:lightRig rig="balanced" dir="t">
                  <a:rot lat="0" lon="0" rev="2100000"/>
                </a:lightRig>
              </a:scene3d>
              <a:sp3d extrusionH="57150" prstMaterial="metal">
                <a:bevelT w="38100" h="25400"/>
                <a:contourClr>
                  <a:schemeClr val="bg2"/>
                </a:contourClr>
              </a:sp3d>
            </a:bodyPr>
            <a:lstStyle/>
            <a:p>
              <a:pPr algn="ctr" fontAlgn="base">
                <a:spcBef>
                  <a:spcPct val="0"/>
                </a:spcBef>
                <a:spcAft>
                  <a:spcPct val="0"/>
                </a:spcAft>
              </a:pPr>
              <a:r>
                <a:rPr lang="el-GR" b="1" dirty="0">
                  <a:ln w="50800"/>
                  <a:solidFill>
                    <a:srgbClr val="006666">
                      <a:shade val="50000"/>
                    </a:srgbClr>
                  </a:solidFill>
                  <a:latin typeface="Arial" charset="0"/>
                </a:rPr>
                <a:t>Είναι βασισμένη στην επιστημονική μέθοδο και </a:t>
              </a:r>
              <a:endParaRPr lang="el-GR" b="1" dirty="0" smtClean="0">
                <a:ln w="50800"/>
                <a:solidFill>
                  <a:srgbClr val="006666">
                    <a:shade val="50000"/>
                  </a:srgbClr>
                </a:solidFill>
                <a:latin typeface="Arial" charset="0"/>
              </a:endParaRPr>
            </a:p>
            <a:p>
              <a:pPr algn="ctr" fontAlgn="base">
                <a:spcBef>
                  <a:spcPct val="0"/>
                </a:spcBef>
                <a:spcAft>
                  <a:spcPct val="0"/>
                </a:spcAft>
              </a:pPr>
              <a:r>
                <a:rPr lang="el-GR" b="1" dirty="0" smtClean="0">
                  <a:ln w="50800"/>
                  <a:solidFill>
                    <a:srgbClr val="006666">
                      <a:shade val="50000"/>
                    </a:srgbClr>
                  </a:solidFill>
                  <a:latin typeface="Arial" charset="0"/>
                </a:rPr>
                <a:t>επιχειρεί </a:t>
              </a:r>
              <a:r>
                <a:rPr lang="el-GR" b="1" dirty="0">
                  <a:ln w="50800"/>
                  <a:solidFill>
                    <a:srgbClr val="006666">
                      <a:shade val="50000"/>
                    </a:srgbClr>
                  </a:solidFill>
                  <a:latin typeface="Arial" charset="0"/>
                </a:rPr>
                <a:t>να διδάξει μερικές από τις δεξιότητες, </a:t>
              </a:r>
              <a:endParaRPr lang="el-GR" b="1" dirty="0" smtClean="0">
                <a:ln w="50800"/>
                <a:solidFill>
                  <a:srgbClr val="006666">
                    <a:shade val="50000"/>
                  </a:srgbClr>
                </a:solidFill>
                <a:latin typeface="Arial" charset="0"/>
              </a:endParaRPr>
            </a:p>
            <a:p>
              <a:pPr algn="ctr" fontAlgn="base">
                <a:spcBef>
                  <a:spcPct val="0"/>
                </a:spcBef>
                <a:spcAft>
                  <a:spcPct val="0"/>
                </a:spcAft>
              </a:pPr>
              <a:r>
                <a:rPr lang="el-GR" b="1" dirty="0" smtClean="0">
                  <a:ln w="50800"/>
                  <a:solidFill>
                    <a:srgbClr val="006666">
                      <a:shade val="50000"/>
                    </a:srgbClr>
                  </a:solidFill>
                  <a:latin typeface="Arial" charset="0"/>
                </a:rPr>
                <a:t>καθώς </a:t>
              </a:r>
              <a:r>
                <a:rPr lang="el-GR" b="1" dirty="0">
                  <a:ln w="50800"/>
                  <a:solidFill>
                    <a:srgbClr val="006666">
                      <a:shade val="50000"/>
                    </a:srgbClr>
                  </a:solidFill>
                  <a:latin typeface="Arial" charset="0"/>
                </a:rPr>
                <a:t>και τη γλώσσα της</a:t>
              </a:r>
            </a:p>
          </p:txBody>
        </p:sp>
        <p:sp>
          <p:nvSpPr>
            <p:cNvPr id="17" name="_s108552"/>
            <p:cNvSpPr>
              <a:spLocks noChangeArrowheads="1"/>
            </p:cNvSpPr>
            <p:nvPr/>
          </p:nvSpPr>
          <p:spPr bwMode="auto">
            <a:xfrm>
              <a:off x="1690" y="2041"/>
              <a:ext cx="878" cy="288"/>
            </a:xfrm>
            <a:prstGeom prst="roundRect">
              <a:avLst>
                <a:gd name="adj" fmla="val 50000"/>
              </a:avLst>
            </a:prstGeom>
            <a:ln>
              <a:headEnd/>
              <a:tailEnd/>
            </a:ln>
          </p:spPr>
          <p:style>
            <a:lnRef idx="0">
              <a:schemeClr val="accent5"/>
            </a:lnRef>
            <a:fillRef idx="3">
              <a:schemeClr val="accent5"/>
            </a:fillRef>
            <a:effectRef idx="3">
              <a:schemeClr val="accent5"/>
            </a:effectRef>
            <a:fontRef idx="minor">
              <a:schemeClr val="lt1"/>
            </a:fontRef>
          </p:style>
          <p:txBody>
            <a:bodyPr vert="horz" wrap="none" lIns="0" tIns="0" rIns="0" bIns="0" numCol="1" anchor="ctr" anchorCtr="0" compatLnSpc="1">
              <a:prstTxWarp prst="textNoShape">
                <a:avLst/>
              </a:prstTxWarp>
              <a:scene3d>
                <a:camera prst="orthographicFront"/>
                <a:lightRig rig="balanced" dir="t">
                  <a:rot lat="0" lon="0" rev="2100000"/>
                </a:lightRig>
              </a:scene3d>
              <a:sp3d extrusionH="57150" prstMaterial="metal">
                <a:bevelT w="38100" h="25400"/>
                <a:contourClr>
                  <a:schemeClr val="bg2"/>
                </a:contourClr>
              </a:sp3d>
            </a:bodyPr>
            <a:lstStyle/>
            <a:p>
              <a:pPr algn="ctr" fontAlgn="base">
                <a:spcBef>
                  <a:spcPct val="0"/>
                </a:spcBef>
                <a:spcAft>
                  <a:spcPct val="0"/>
                </a:spcAft>
              </a:pPr>
              <a:r>
                <a:rPr lang="el-GR" b="1" dirty="0">
                  <a:ln w="50800"/>
                  <a:solidFill>
                    <a:srgbClr val="006666">
                      <a:shade val="50000"/>
                    </a:srgbClr>
                  </a:solidFill>
                  <a:latin typeface="Arial" charset="0"/>
                </a:rPr>
                <a:t>Σχεδιάστηκε αρχικά για τις φυσικές επιστήμες </a:t>
              </a:r>
              <a:endParaRPr lang="el-GR" b="1" dirty="0" smtClean="0">
                <a:ln w="50800"/>
                <a:solidFill>
                  <a:srgbClr val="006666">
                    <a:shade val="50000"/>
                  </a:srgbClr>
                </a:solidFill>
                <a:latin typeface="Arial" charset="0"/>
              </a:endParaRPr>
            </a:p>
            <a:p>
              <a:pPr algn="ctr" fontAlgn="base">
                <a:spcBef>
                  <a:spcPct val="0"/>
                </a:spcBef>
                <a:spcAft>
                  <a:spcPct val="0"/>
                </a:spcAft>
              </a:pPr>
              <a:r>
                <a:rPr lang="el-GR" b="1" dirty="0" smtClean="0">
                  <a:ln w="50800"/>
                  <a:solidFill>
                    <a:srgbClr val="006666">
                      <a:shade val="50000"/>
                    </a:srgbClr>
                  </a:solidFill>
                  <a:latin typeface="Arial" charset="0"/>
                </a:rPr>
                <a:t>αλλά </a:t>
              </a:r>
              <a:r>
                <a:rPr lang="el-GR" b="1" dirty="0">
                  <a:ln w="50800"/>
                  <a:solidFill>
                    <a:srgbClr val="006666">
                      <a:shade val="50000"/>
                    </a:srgbClr>
                  </a:solidFill>
                  <a:latin typeface="Arial" charset="0"/>
                </a:rPr>
                <a:t>πλέον μπορεί να εφαρμοστεί </a:t>
              </a:r>
              <a:endParaRPr lang="el-GR" b="1" dirty="0" smtClean="0">
                <a:ln w="50800"/>
                <a:solidFill>
                  <a:srgbClr val="006666">
                    <a:shade val="50000"/>
                  </a:srgbClr>
                </a:solidFill>
                <a:latin typeface="Arial" charset="0"/>
              </a:endParaRPr>
            </a:p>
            <a:p>
              <a:pPr algn="ctr" fontAlgn="base">
                <a:spcBef>
                  <a:spcPct val="0"/>
                </a:spcBef>
                <a:spcAft>
                  <a:spcPct val="0"/>
                </a:spcAft>
              </a:pPr>
              <a:r>
                <a:rPr lang="el-GR" b="1" dirty="0" smtClean="0">
                  <a:ln w="50800"/>
                  <a:solidFill>
                    <a:srgbClr val="006666">
                      <a:shade val="50000"/>
                    </a:srgbClr>
                  </a:solidFill>
                  <a:latin typeface="Arial" charset="0"/>
                </a:rPr>
                <a:t>σε </a:t>
              </a:r>
              <a:r>
                <a:rPr lang="el-GR" b="1" dirty="0">
                  <a:ln w="50800"/>
                  <a:solidFill>
                    <a:srgbClr val="006666">
                      <a:shade val="50000"/>
                    </a:srgbClr>
                  </a:solidFill>
                  <a:latin typeface="Arial" charset="0"/>
                </a:rPr>
                <a:t>όλα τα μαθήματα</a:t>
              </a:r>
            </a:p>
          </p:txBody>
        </p:sp>
        <p:sp>
          <p:nvSpPr>
            <p:cNvPr id="18" name="_s108553"/>
            <p:cNvSpPr>
              <a:spLocks noChangeArrowheads="1"/>
            </p:cNvSpPr>
            <p:nvPr/>
          </p:nvSpPr>
          <p:spPr bwMode="auto">
            <a:xfrm>
              <a:off x="1690" y="2384"/>
              <a:ext cx="880" cy="196"/>
            </a:xfrm>
            <a:prstGeom prst="roundRect">
              <a:avLst>
                <a:gd name="adj" fmla="val 50000"/>
              </a:avLst>
            </a:prstGeom>
            <a:ln>
              <a:headEnd/>
              <a:tailEnd/>
            </a:ln>
          </p:spPr>
          <p:style>
            <a:lnRef idx="0">
              <a:schemeClr val="accent5"/>
            </a:lnRef>
            <a:fillRef idx="3">
              <a:schemeClr val="accent5"/>
            </a:fillRef>
            <a:effectRef idx="3">
              <a:schemeClr val="accent5"/>
            </a:effectRef>
            <a:fontRef idx="minor">
              <a:schemeClr val="lt1"/>
            </a:fontRef>
          </p:style>
          <p:txBody>
            <a:bodyPr vert="horz" wrap="none" lIns="0" tIns="0" rIns="0" bIns="0" numCol="1" anchor="ctr" anchorCtr="0" compatLnSpc="1">
              <a:prstTxWarp prst="textNoShape">
                <a:avLst/>
              </a:prstTxWarp>
              <a:scene3d>
                <a:camera prst="orthographicFront"/>
                <a:lightRig rig="balanced" dir="t">
                  <a:rot lat="0" lon="0" rev="2100000"/>
                </a:lightRig>
              </a:scene3d>
              <a:sp3d extrusionH="57150" prstMaterial="metal">
                <a:bevelT w="38100" h="25400"/>
                <a:contourClr>
                  <a:schemeClr val="bg2"/>
                </a:contourClr>
              </a:sp3d>
            </a:bodyPr>
            <a:lstStyle/>
            <a:p>
              <a:pPr algn="ctr" fontAlgn="base">
                <a:spcBef>
                  <a:spcPct val="0"/>
                </a:spcBef>
                <a:spcAft>
                  <a:spcPct val="0"/>
                </a:spcAft>
              </a:pPr>
              <a:r>
                <a:rPr lang="el-GR" b="1" dirty="0">
                  <a:ln w="50800"/>
                  <a:solidFill>
                    <a:srgbClr val="006666">
                      <a:shade val="50000"/>
                    </a:srgbClr>
                  </a:solidFill>
                  <a:latin typeface="Arial" charset="0"/>
                </a:rPr>
                <a:t>Απαιτεί ενεργή συμμετοχή των μαθητών</a:t>
              </a:r>
            </a:p>
          </p:txBody>
        </p:sp>
        <p:sp>
          <p:nvSpPr>
            <p:cNvPr id="19" name="_s108567"/>
            <p:cNvSpPr>
              <a:spLocks noChangeArrowheads="1"/>
            </p:cNvSpPr>
            <p:nvPr/>
          </p:nvSpPr>
          <p:spPr bwMode="auto">
            <a:xfrm>
              <a:off x="1686" y="2627"/>
              <a:ext cx="878" cy="238"/>
            </a:xfrm>
            <a:prstGeom prst="roundRect">
              <a:avLst>
                <a:gd name="adj" fmla="val 50000"/>
              </a:avLst>
            </a:prstGeom>
            <a:ln>
              <a:headEnd/>
              <a:tailEnd/>
            </a:ln>
          </p:spPr>
          <p:style>
            <a:lnRef idx="0">
              <a:schemeClr val="accent5"/>
            </a:lnRef>
            <a:fillRef idx="3">
              <a:schemeClr val="accent5"/>
            </a:fillRef>
            <a:effectRef idx="3">
              <a:schemeClr val="accent5"/>
            </a:effectRef>
            <a:fontRef idx="minor">
              <a:schemeClr val="lt1"/>
            </a:fontRef>
          </p:style>
          <p:txBody>
            <a:bodyPr vert="horz" wrap="none" lIns="0" tIns="0" rIns="0" bIns="0" numCol="1" anchor="ctr" anchorCtr="0" compatLnSpc="1">
              <a:prstTxWarp prst="textNoShape">
                <a:avLst/>
              </a:prstTxWarp>
              <a:scene3d>
                <a:camera prst="orthographicFront"/>
                <a:lightRig rig="balanced" dir="t">
                  <a:rot lat="0" lon="0" rev="2100000"/>
                </a:lightRig>
              </a:scene3d>
              <a:sp3d extrusionH="57150" prstMaterial="metal">
                <a:bevelT w="38100" h="25400"/>
                <a:contourClr>
                  <a:schemeClr val="bg2"/>
                </a:contourClr>
              </a:sp3d>
            </a:bodyPr>
            <a:lstStyle/>
            <a:p>
              <a:pPr algn="ctr" fontAlgn="base">
                <a:spcBef>
                  <a:spcPct val="0"/>
                </a:spcBef>
                <a:spcAft>
                  <a:spcPct val="0"/>
                </a:spcAft>
              </a:pPr>
              <a:r>
                <a:rPr lang="el-GR" b="1" dirty="0">
                  <a:ln w="50800"/>
                  <a:solidFill>
                    <a:srgbClr val="006666">
                      <a:shade val="50000"/>
                    </a:srgbClr>
                  </a:solidFill>
                  <a:latin typeface="Arial" charset="0"/>
                </a:rPr>
                <a:t>Μπορεί να εφαρμοστεί σε όλα τα ηλικιακά επίπεδα </a:t>
              </a:r>
              <a:endParaRPr lang="el-GR" b="1" dirty="0" smtClean="0">
                <a:ln w="50800"/>
                <a:solidFill>
                  <a:srgbClr val="006666">
                    <a:shade val="50000"/>
                  </a:srgbClr>
                </a:solidFill>
                <a:latin typeface="Arial" charset="0"/>
              </a:endParaRPr>
            </a:p>
            <a:p>
              <a:pPr algn="ctr" fontAlgn="base">
                <a:spcBef>
                  <a:spcPct val="0"/>
                </a:spcBef>
                <a:spcAft>
                  <a:spcPct val="0"/>
                </a:spcAft>
              </a:pPr>
              <a:r>
                <a:rPr lang="el-GR" b="1" dirty="0" smtClean="0">
                  <a:ln w="50800"/>
                  <a:solidFill>
                    <a:srgbClr val="006666">
                      <a:shade val="50000"/>
                    </a:srgbClr>
                  </a:solidFill>
                  <a:latin typeface="Arial" charset="0"/>
                </a:rPr>
                <a:t>των </a:t>
              </a:r>
              <a:r>
                <a:rPr lang="el-GR" b="1" dirty="0">
                  <a:ln w="50800"/>
                  <a:solidFill>
                    <a:srgbClr val="006666">
                      <a:shade val="50000"/>
                    </a:srgbClr>
                  </a:solidFill>
                  <a:latin typeface="Arial" charset="0"/>
                </a:rPr>
                <a:t>μαθητών με την κατάλληλη προσαρμογή</a:t>
              </a:r>
            </a:p>
          </p:txBody>
        </p:sp>
      </p:grpSp>
      <p:sp>
        <p:nvSpPr>
          <p:cNvPr id="31" name="Ορθογώνιο 30"/>
          <p:cNvSpPr/>
          <p:nvPr/>
        </p:nvSpPr>
        <p:spPr>
          <a:xfrm>
            <a:off x="-32022" y="-24548"/>
            <a:ext cx="9139486" cy="6858000"/>
          </a:xfrm>
          <a:prstGeom prst="rect">
            <a:avLst/>
          </a:prstGeom>
          <a:blipFill dpi="0" rotWithShape="1">
            <a:blip r:embed="rId2" cstate="print">
              <a:alphaModFix amt="6000"/>
            </a:blip>
            <a:srcRect/>
            <a:stretch>
              <a:fillRect/>
            </a:stretch>
          </a:blipFill>
          <a:ln w="19050" cap="flat" cmpd="sng" algn="ctr">
            <a:solidFill>
              <a:srgbClr val="39527B">
                <a:shade val="50000"/>
              </a:srgbClr>
            </a:solidFill>
            <a:prstDash val="solid"/>
          </a:ln>
          <a:effectLst/>
        </p:spPr>
        <p:txBody>
          <a:bodyPr rtlCol="0" anchor="ctr"/>
          <a:lstStyle/>
          <a:p>
            <a:pPr algn="ctr">
              <a:defRPr/>
            </a:pPr>
            <a:endParaRPr lang="el-GR" kern="0">
              <a:solidFill>
                <a:prstClr val="white"/>
              </a:solidFill>
              <a:latin typeface="Corbel"/>
            </a:endParaRPr>
          </a:p>
        </p:txBody>
      </p:sp>
      <p:sp>
        <p:nvSpPr>
          <p:cNvPr id="32" name="1 - Τίτλος"/>
          <p:cNvSpPr txBox="1">
            <a:spLocks/>
          </p:cNvSpPr>
          <p:nvPr/>
        </p:nvSpPr>
        <p:spPr bwMode="auto">
          <a:xfrm>
            <a:off x="279402" y="27401"/>
            <a:ext cx="8839200" cy="571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a:lstStyle>
          <a:p>
            <a:pPr algn="l"/>
            <a:r>
              <a:rPr lang="el-GR" sz="3200" dirty="0">
                <a:solidFill>
                  <a:srgbClr val="CCECFF"/>
                </a:solidFill>
              </a:rPr>
              <a:t>Χαρακτηριστικά  </a:t>
            </a:r>
            <a:r>
              <a:rPr lang="el-GR" sz="3200" dirty="0" smtClean="0">
                <a:solidFill>
                  <a:srgbClr val="CCECFF"/>
                </a:solidFill>
              </a:rPr>
              <a:t>Διερευνητικής Διδασκαλίας</a:t>
            </a:r>
            <a:endParaRPr lang="el-GR" sz="3200" dirty="0">
              <a:solidFill>
                <a:srgbClr val="CCECFF"/>
              </a:solidFill>
            </a:endParaRPr>
          </a:p>
        </p:txBody>
      </p:sp>
      <p:cxnSp>
        <p:nvCxnSpPr>
          <p:cNvPr id="24" name="_s108568"/>
          <p:cNvCxnSpPr>
            <a:cxnSpLocks noChangeShapeType="1"/>
          </p:cNvCxnSpPr>
          <p:nvPr/>
        </p:nvCxnSpPr>
        <p:spPr bwMode="auto">
          <a:xfrm rot="16200000" flipV="1">
            <a:off x="1000299" y="3697982"/>
            <a:ext cx="4355413" cy="882265"/>
          </a:xfrm>
          <a:prstGeom prst="bentConnector3">
            <a:avLst>
              <a:gd name="adj1" fmla="val 13"/>
            </a:avLst>
          </a:prstGeom>
          <a:ln>
            <a:headEnd/>
            <a:tailEnd/>
          </a:ln>
        </p:spPr>
        <p:style>
          <a:lnRef idx="1">
            <a:schemeClr val="accent1"/>
          </a:lnRef>
          <a:fillRef idx="3">
            <a:schemeClr val="accent1"/>
          </a:fillRef>
          <a:effectRef idx="2">
            <a:schemeClr val="accent1"/>
          </a:effectRef>
          <a:fontRef idx="minor">
            <a:schemeClr val="lt1"/>
          </a:fontRef>
        </p:style>
      </p:cxnSp>
      <p:pic>
        <p:nvPicPr>
          <p:cNvPr id="39" name="Picture 2" descr="https://guardian-registration.s3.amazonaws.com/networks/network/illustration/Illustration-higher-education.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9562" y="2769605"/>
            <a:ext cx="2046227" cy="338240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xmlns="">
                <a:solidFill>
                  <a:srgbClr val="FFFFFF"/>
                </a:solidFill>
              </a14:hiddenFill>
            </a:ext>
          </a:extLst>
        </p:spPr>
      </p:pic>
      <p:sp>
        <p:nvSpPr>
          <p:cNvPr id="28" name="_s108567"/>
          <p:cNvSpPr>
            <a:spLocks noChangeArrowheads="1"/>
          </p:cNvSpPr>
          <p:nvPr/>
        </p:nvSpPr>
        <p:spPr bwMode="auto">
          <a:xfrm>
            <a:off x="3498949" y="5902691"/>
            <a:ext cx="5486400" cy="828271"/>
          </a:xfrm>
          <a:prstGeom prst="roundRect">
            <a:avLst>
              <a:gd name="adj" fmla="val 50000"/>
            </a:avLst>
          </a:prstGeom>
          <a:ln>
            <a:headEnd/>
            <a:tailEnd/>
          </a:ln>
        </p:spPr>
        <p:style>
          <a:lnRef idx="0">
            <a:schemeClr val="accent5"/>
          </a:lnRef>
          <a:fillRef idx="3">
            <a:schemeClr val="accent5"/>
          </a:fillRef>
          <a:effectRef idx="3">
            <a:schemeClr val="accent5"/>
          </a:effectRef>
          <a:fontRef idx="minor">
            <a:schemeClr val="lt1"/>
          </a:fontRef>
        </p:style>
        <p:txBody>
          <a:bodyPr vert="horz" wrap="none" lIns="0" tIns="0" rIns="0" bIns="0" numCol="1" anchor="ctr" anchorCtr="0" compatLnSpc="1">
            <a:prstTxWarp prst="textNoShape">
              <a:avLst/>
            </a:prstTxWarp>
            <a:scene3d>
              <a:camera prst="orthographicFront"/>
              <a:lightRig rig="balanced" dir="t">
                <a:rot lat="0" lon="0" rev="2100000"/>
              </a:lightRig>
            </a:scene3d>
            <a:sp3d extrusionH="57150" prstMaterial="metal">
              <a:bevelT w="38100" h="25400"/>
              <a:contourClr>
                <a:schemeClr val="bg2"/>
              </a:contourClr>
            </a:sp3d>
          </a:bodyPr>
          <a:lstStyle/>
          <a:p>
            <a:pPr algn="ctr" fontAlgn="base">
              <a:spcBef>
                <a:spcPct val="0"/>
              </a:spcBef>
              <a:spcAft>
                <a:spcPct val="0"/>
              </a:spcAft>
            </a:pPr>
            <a:r>
              <a:rPr lang="el-GR" b="1" dirty="0">
                <a:ln w="50800"/>
                <a:solidFill>
                  <a:srgbClr val="006666">
                    <a:shade val="50000"/>
                  </a:srgbClr>
                </a:solidFill>
                <a:latin typeface="Arial" charset="0"/>
              </a:rPr>
              <a:t>Μπορεί να εφαρμοστεί και σε παιδιά </a:t>
            </a:r>
            <a:endParaRPr lang="el-GR" b="1" dirty="0" smtClean="0">
              <a:ln w="50800"/>
              <a:solidFill>
                <a:srgbClr val="006666">
                  <a:shade val="50000"/>
                </a:srgbClr>
              </a:solidFill>
              <a:latin typeface="Arial" charset="0"/>
            </a:endParaRPr>
          </a:p>
          <a:p>
            <a:pPr algn="ctr" fontAlgn="base">
              <a:spcBef>
                <a:spcPct val="0"/>
              </a:spcBef>
              <a:spcAft>
                <a:spcPct val="0"/>
              </a:spcAft>
            </a:pPr>
            <a:r>
              <a:rPr lang="el-GR" b="1" dirty="0" smtClean="0">
                <a:ln w="50800"/>
                <a:solidFill>
                  <a:srgbClr val="006666">
                    <a:shade val="50000"/>
                  </a:srgbClr>
                </a:solidFill>
                <a:latin typeface="Arial" charset="0"/>
              </a:rPr>
              <a:t>με </a:t>
            </a:r>
            <a:r>
              <a:rPr lang="el-GR" b="1" dirty="0">
                <a:ln w="50800"/>
                <a:solidFill>
                  <a:srgbClr val="006666">
                    <a:shade val="50000"/>
                  </a:srgbClr>
                </a:solidFill>
                <a:latin typeface="Arial" charset="0"/>
              </a:rPr>
              <a:t>ειδικές εκπαιδευτικές ανάγκες (</a:t>
            </a:r>
            <a:r>
              <a:rPr lang="el-GR" b="1" dirty="0" err="1">
                <a:ln w="50800"/>
                <a:solidFill>
                  <a:srgbClr val="006666">
                    <a:shade val="50000"/>
                  </a:srgbClr>
                </a:solidFill>
                <a:latin typeface="Arial" charset="0"/>
              </a:rPr>
              <a:t>Elefant</a:t>
            </a:r>
            <a:r>
              <a:rPr lang="el-GR" b="1" dirty="0">
                <a:ln w="50800"/>
                <a:solidFill>
                  <a:srgbClr val="006666">
                    <a:shade val="50000"/>
                  </a:srgbClr>
                </a:solidFill>
                <a:latin typeface="Arial" charset="0"/>
              </a:rPr>
              <a:t> 1980)</a:t>
            </a:r>
          </a:p>
        </p:txBody>
      </p:sp>
      <p:cxnSp>
        <p:nvCxnSpPr>
          <p:cNvPr id="35" name="_s108568"/>
          <p:cNvCxnSpPr>
            <a:cxnSpLocks noChangeShapeType="1"/>
          </p:cNvCxnSpPr>
          <p:nvPr/>
        </p:nvCxnSpPr>
        <p:spPr bwMode="auto">
          <a:xfrm rot="16200000" flipV="1">
            <a:off x="1012023" y="2748302"/>
            <a:ext cx="4355413" cy="882265"/>
          </a:xfrm>
          <a:prstGeom prst="bentConnector3">
            <a:avLst>
              <a:gd name="adj1" fmla="val 13"/>
            </a:avLst>
          </a:prstGeom>
          <a:ln>
            <a:headEnd/>
            <a:tailEnd/>
          </a:ln>
        </p:spPr>
        <p:style>
          <a:lnRef idx="1">
            <a:schemeClr val="accent1"/>
          </a:lnRef>
          <a:fillRef idx="3">
            <a:schemeClr val="accent1"/>
          </a:fillRef>
          <a:effectRef idx="2">
            <a:schemeClr val="accent1"/>
          </a:effectRef>
          <a:fontRef idx="minor">
            <a:schemeClr val="lt1"/>
          </a:fontRef>
        </p:style>
      </p:cxnSp>
      <p:sp>
        <p:nvSpPr>
          <p:cNvPr id="36" name="_s108567"/>
          <p:cNvSpPr>
            <a:spLocks noChangeArrowheads="1"/>
          </p:cNvSpPr>
          <p:nvPr/>
        </p:nvSpPr>
        <p:spPr bwMode="auto">
          <a:xfrm>
            <a:off x="3498949" y="4876806"/>
            <a:ext cx="5486400" cy="828271"/>
          </a:xfrm>
          <a:prstGeom prst="roundRect">
            <a:avLst>
              <a:gd name="adj" fmla="val 50000"/>
            </a:avLst>
          </a:prstGeom>
          <a:ln>
            <a:headEnd/>
            <a:tailEnd/>
          </a:ln>
        </p:spPr>
        <p:style>
          <a:lnRef idx="0">
            <a:schemeClr val="accent5"/>
          </a:lnRef>
          <a:fillRef idx="3">
            <a:schemeClr val="accent5"/>
          </a:fillRef>
          <a:effectRef idx="3">
            <a:schemeClr val="accent5"/>
          </a:effectRef>
          <a:fontRef idx="minor">
            <a:schemeClr val="lt1"/>
          </a:fontRef>
        </p:style>
        <p:txBody>
          <a:bodyPr vert="horz" wrap="none" lIns="0" tIns="0" rIns="0" bIns="0" numCol="1" anchor="ctr" anchorCtr="0" compatLnSpc="1">
            <a:prstTxWarp prst="textNoShape">
              <a:avLst/>
            </a:prstTxWarp>
            <a:scene3d>
              <a:camera prst="orthographicFront"/>
              <a:lightRig rig="balanced" dir="t">
                <a:rot lat="0" lon="0" rev="2100000"/>
              </a:lightRig>
            </a:scene3d>
            <a:sp3d extrusionH="57150" prstMaterial="metal">
              <a:bevelT w="38100" h="25400"/>
              <a:contourClr>
                <a:schemeClr val="bg2"/>
              </a:contourClr>
            </a:sp3d>
          </a:bodyPr>
          <a:lstStyle/>
          <a:p>
            <a:pPr algn="ctr" fontAlgn="base">
              <a:spcBef>
                <a:spcPct val="0"/>
              </a:spcBef>
              <a:spcAft>
                <a:spcPct val="0"/>
              </a:spcAft>
            </a:pPr>
            <a:r>
              <a:rPr lang="el-GR" b="1" dirty="0">
                <a:ln w="50800"/>
                <a:solidFill>
                  <a:srgbClr val="006666">
                    <a:shade val="50000"/>
                  </a:srgbClr>
                </a:solidFill>
                <a:latin typeface="Arial" charset="0"/>
              </a:rPr>
              <a:t>Δίνει έμφαση στην κατανόηση και στην </a:t>
            </a:r>
            <a:r>
              <a:rPr lang="el-GR" b="1" dirty="0" smtClean="0">
                <a:ln w="50800"/>
                <a:solidFill>
                  <a:srgbClr val="006666">
                    <a:shade val="50000"/>
                  </a:srgbClr>
                </a:solidFill>
                <a:latin typeface="Arial" charset="0"/>
              </a:rPr>
              <a:t>άρτια</a:t>
            </a:r>
          </a:p>
          <a:p>
            <a:pPr algn="ctr" fontAlgn="base">
              <a:spcBef>
                <a:spcPct val="0"/>
              </a:spcBef>
              <a:spcAft>
                <a:spcPct val="0"/>
              </a:spcAft>
            </a:pPr>
            <a:r>
              <a:rPr lang="el-GR" b="1" dirty="0" smtClean="0">
                <a:ln w="50800"/>
                <a:solidFill>
                  <a:srgbClr val="006666">
                    <a:shade val="50000"/>
                  </a:srgbClr>
                </a:solidFill>
                <a:latin typeface="Arial" charset="0"/>
              </a:rPr>
              <a:t> </a:t>
            </a:r>
            <a:r>
              <a:rPr lang="el-GR" b="1" dirty="0">
                <a:ln w="50800"/>
                <a:solidFill>
                  <a:srgbClr val="006666">
                    <a:shade val="50000"/>
                  </a:srgbClr>
                </a:solidFill>
                <a:latin typeface="Arial" charset="0"/>
              </a:rPr>
              <a:t>γνώση </a:t>
            </a:r>
            <a:r>
              <a:rPr lang="el-GR" b="1" dirty="0" smtClean="0">
                <a:ln w="50800"/>
                <a:solidFill>
                  <a:srgbClr val="006666">
                    <a:shade val="50000"/>
                  </a:srgbClr>
                </a:solidFill>
                <a:latin typeface="Arial" charset="0"/>
              </a:rPr>
              <a:t>της ερευνητικής διαδικασίας κι </a:t>
            </a:r>
            <a:r>
              <a:rPr lang="el-GR" b="1" dirty="0">
                <a:ln w="50800"/>
                <a:solidFill>
                  <a:srgbClr val="006666">
                    <a:shade val="50000"/>
                  </a:srgbClr>
                </a:solidFill>
                <a:latin typeface="Arial" charset="0"/>
              </a:rPr>
              <a:t>όχι </a:t>
            </a:r>
            <a:endParaRPr lang="el-GR" b="1" dirty="0" smtClean="0">
              <a:ln w="50800"/>
              <a:solidFill>
                <a:srgbClr val="006666">
                  <a:shade val="50000"/>
                </a:srgbClr>
              </a:solidFill>
              <a:latin typeface="Arial" charset="0"/>
            </a:endParaRPr>
          </a:p>
          <a:p>
            <a:pPr algn="ctr" fontAlgn="base">
              <a:spcBef>
                <a:spcPct val="0"/>
              </a:spcBef>
              <a:spcAft>
                <a:spcPct val="0"/>
              </a:spcAft>
            </a:pPr>
            <a:r>
              <a:rPr lang="el-GR" b="1" dirty="0" smtClean="0">
                <a:ln w="50800"/>
                <a:solidFill>
                  <a:srgbClr val="006666">
                    <a:shade val="50000"/>
                  </a:srgbClr>
                </a:solidFill>
                <a:latin typeface="Arial" charset="0"/>
              </a:rPr>
              <a:t>στο </a:t>
            </a:r>
            <a:r>
              <a:rPr lang="el-GR" b="1" dirty="0">
                <a:ln w="50800"/>
                <a:solidFill>
                  <a:srgbClr val="006666">
                    <a:shade val="50000"/>
                  </a:srgbClr>
                </a:solidFill>
                <a:latin typeface="Arial" charset="0"/>
              </a:rPr>
              <a:t>περιεχόμενο οποιουδήποτε προβλήματος</a:t>
            </a:r>
          </a:p>
        </p:txBody>
      </p:sp>
    </p:spTree>
    <p:extLst>
      <p:ext uri="{BB962C8B-B14F-4D97-AF65-F5344CB8AC3E}">
        <p14:creationId xmlns:p14="http://schemas.microsoft.com/office/powerpoint/2010/main" xmlns="" val="3474623270"/>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_rels/theme7.xml.rels><?xml version="1.0" encoding="UTF-8" standalone="yes"?>
<Relationships xmlns="http://schemas.openxmlformats.org/package/2006/relationships"><Relationship Id="rId1" Type="http://schemas.openxmlformats.org/officeDocument/2006/relationships/image" Target="../media/image2.jpeg"/></Relationships>
</file>

<file path=ppt/theme/_rels/theme8.xml.rels><?xml version="1.0" encoding="UTF-8" standalone="yes"?>
<Relationships xmlns="http://schemas.openxmlformats.org/package/2006/relationships"><Relationship Id="rId1" Type="http://schemas.openxmlformats.org/officeDocument/2006/relationships/image" Target="../media/image4.jpeg"/></Relationships>
</file>

<file path=ppt/theme/_rels/theme9.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Πλέγμα">
  <a:themeElements>
    <a:clrScheme name="Πλέγμα">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Πλέγμα">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Πλέγμα">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10.xml><?xml version="1.0" encoding="utf-8"?>
<a:theme xmlns:a="http://schemas.openxmlformats.org/drawingml/2006/main" name="Marketing 16x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flip="none" rotWithShape="1">
          <a:gsLst>
            <a:gs pos="0">
              <a:schemeClr val="phClr">
                <a:lumMod val="20000"/>
                <a:lumOff val="80000"/>
              </a:schemeClr>
            </a:gs>
            <a:gs pos="58000">
              <a:schemeClr val="phClr">
                <a:lumMod val="40000"/>
                <a:lumOff val="60000"/>
              </a:schemeClr>
            </a:gs>
            <a:gs pos="100000">
              <a:schemeClr val="phClr"/>
            </a:gs>
          </a:gsLst>
          <a:lin ang="14400000" scaled="0"/>
          <a:tileRect/>
        </a:gradFill>
        <a:gradFill flip="none" rotWithShape="1">
          <a:gsLst>
            <a:gs pos="0">
              <a:schemeClr val="phClr">
                <a:lumMod val="20000"/>
                <a:lumOff val="80000"/>
              </a:schemeClr>
            </a:gs>
            <a:gs pos="58000">
              <a:schemeClr val="phClr">
                <a:lumMod val="40000"/>
                <a:lumOff val="60000"/>
              </a:schemeClr>
            </a:gs>
            <a:gs pos="100000">
              <a:schemeClr val="phClr"/>
            </a:gs>
          </a:gsLst>
          <a:lin ang="17400000" scaled="0"/>
          <a:tileRect/>
        </a:gradFill>
      </a:bgFillStyleLst>
    </a:fmtScheme>
  </a:themeElements>
  <a:objectDefaults/>
  <a:extraClrSchemeLst/>
</a:theme>
</file>

<file path=ppt/theme/theme11.xml><?xml version="1.0" encoding="utf-8"?>
<a:theme xmlns:a="http://schemas.openxmlformats.org/drawingml/2006/main" name="2_Maple">
  <a:themeElements>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fontScheme name="Map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Ροή">
  <a:themeElements>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Ροή">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Ροή">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Maple">
  <a:themeElements>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fontScheme name="Map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Marketing 16x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flip="none" rotWithShape="1">
          <a:gsLst>
            <a:gs pos="0">
              <a:schemeClr val="phClr">
                <a:lumMod val="20000"/>
                <a:lumOff val="80000"/>
              </a:schemeClr>
            </a:gs>
            <a:gs pos="58000">
              <a:schemeClr val="phClr">
                <a:lumMod val="40000"/>
                <a:lumOff val="60000"/>
              </a:schemeClr>
            </a:gs>
            <a:gs pos="100000">
              <a:schemeClr val="phClr"/>
            </a:gs>
          </a:gsLst>
          <a:lin ang="14400000" scaled="0"/>
          <a:tileRect/>
        </a:gradFill>
        <a:gradFill flip="none" rotWithShape="1">
          <a:gsLst>
            <a:gs pos="0">
              <a:schemeClr val="phClr">
                <a:lumMod val="20000"/>
                <a:lumOff val="80000"/>
              </a:schemeClr>
            </a:gs>
            <a:gs pos="58000">
              <a:schemeClr val="phClr">
                <a:lumMod val="40000"/>
                <a:lumOff val="60000"/>
              </a:schemeClr>
            </a:gs>
            <a:gs pos="100000">
              <a:schemeClr val="phClr"/>
            </a:gs>
          </a:gsLst>
          <a:lin ang="17400000" scaled="0"/>
          <a:tileRect/>
        </a:gradFill>
      </a:bgFillStyleLst>
    </a:fmtScheme>
  </a:themeElements>
  <a:objectDefaults/>
  <a:extraClrSchemeLst/>
</a:theme>
</file>

<file path=ppt/theme/theme5.xml><?xml version="1.0" encoding="utf-8"?>
<a:theme xmlns:a="http://schemas.openxmlformats.org/drawingml/2006/main" name="1_Maple">
  <a:themeElements>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fontScheme name="Map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Ροή">
  <a:themeElements>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Ροή">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Ροή">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5_Ροή">
  <a:themeElements>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Ροή">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Ροή">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2_Υψηλή ραπτική">
  <a:themeElements>
    <a:clrScheme name="Φαρμακείο">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Αποκορύφωμα">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ppt/theme/theme9.xml><?xml version="1.0" encoding="utf-8"?>
<a:theme xmlns:a="http://schemas.openxmlformats.org/drawingml/2006/main" name="1_Ροή">
  <a:themeElements>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Ροή">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Ροή">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Override1.xml><?xml version="1.0" encoding="utf-8"?>
<a:themeOverride xmlns:a="http://schemas.openxmlformats.org/drawingml/2006/main">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0.xml><?xml version="1.0" encoding="utf-8"?>
<a:themeOverride xmlns:a="http://schemas.openxmlformats.org/drawingml/2006/main">
  <a:clrScheme name="Φαρμακείο">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themeOverride>
</file>

<file path=ppt/theme/themeOverride11.xml><?xml version="1.0" encoding="utf-8"?>
<a:themeOverride xmlns:a="http://schemas.openxmlformats.org/drawingml/2006/main">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2.xml><?xml version="1.0" encoding="utf-8"?>
<a:themeOverride xmlns:a="http://schemas.openxmlformats.org/drawingml/2006/main">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3.xml><?xml version="1.0" encoding="utf-8"?>
<a:themeOverride xmlns:a="http://schemas.openxmlformats.org/drawingml/2006/main">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4.xml><?xml version="1.0" encoding="utf-8"?>
<a:themeOverride xmlns:a="http://schemas.openxmlformats.org/drawingml/2006/main">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5.xml><?xml version="1.0" encoding="utf-8"?>
<a:themeOverride xmlns:a="http://schemas.openxmlformats.org/drawingml/2006/main">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6.xml><?xml version="1.0" encoding="utf-8"?>
<a:themeOverride xmlns:a="http://schemas.openxmlformats.org/drawingml/2006/main">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7.xml><?xml version="1.0" encoding="utf-8"?>
<a:themeOverride xmlns:a="http://schemas.openxmlformats.org/drawingml/2006/main">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8.xml><?xml version="1.0" encoding="utf-8"?>
<a:themeOverride xmlns:a="http://schemas.openxmlformats.org/drawingml/2006/main">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9.xml><?xml version="1.0" encoding="utf-8"?>
<a:themeOverride xmlns:a="http://schemas.openxmlformats.org/drawingml/2006/main">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xml><?xml version="1.0" encoding="utf-8"?>
<a:themeOverride xmlns:a="http://schemas.openxmlformats.org/drawingml/2006/main">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0.xml><?xml version="1.0" encoding="utf-8"?>
<a:themeOverride xmlns:a="http://schemas.openxmlformats.org/drawingml/2006/main">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1.xml><?xml version="1.0" encoding="utf-8"?>
<a:themeOverride xmlns:a="http://schemas.openxmlformats.org/drawingml/2006/main">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2.xml><?xml version="1.0" encoding="utf-8"?>
<a:themeOverride xmlns:a="http://schemas.openxmlformats.org/drawingml/2006/main">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3.xml><?xml version="1.0" encoding="utf-8"?>
<a:themeOverride xmlns:a="http://schemas.openxmlformats.org/drawingml/2006/main">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4.xml><?xml version="1.0" encoding="utf-8"?>
<a:themeOverride xmlns:a="http://schemas.openxmlformats.org/drawingml/2006/main">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5.xml><?xml version="1.0" encoding="utf-8"?>
<a:themeOverride xmlns:a="http://schemas.openxmlformats.org/drawingml/2006/main">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6.xml><?xml version="1.0" encoding="utf-8"?>
<a:themeOverride xmlns:a="http://schemas.openxmlformats.org/drawingml/2006/main">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7.xml><?xml version="1.0" encoding="utf-8"?>
<a:themeOverride xmlns:a="http://schemas.openxmlformats.org/drawingml/2006/main">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8.xml><?xml version="1.0" encoding="utf-8"?>
<a:themeOverride xmlns:a="http://schemas.openxmlformats.org/drawingml/2006/main">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3.xml><?xml version="1.0" encoding="utf-8"?>
<a:themeOverride xmlns:a="http://schemas.openxmlformats.org/drawingml/2006/main">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4.xml><?xml version="1.0" encoding="utf-8"?>
<a:themeOverride xmlns:a="http://schemas.openxmlformats.org/drawingml/2006/main">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5.xml><?xml version="1.0" encoding="utf-8"?>
<a:themeOverride xmlns:a="http://schemas.openxmlformats.org/drawingml/2006/main">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6.xml><?xml version="1.0" encoding="utf-8"?>
<a:themeOverride xmlns:a="http://schemas.openxmlformats.org/drawingml/2006/main">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7.xml><?xml version="1.0" encoding="utf-8"?>
<a:themeOverride xmlns:a="http://schemas.openxmlformats.org/drawingml/2006/main">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8.xml><?xml version="1.0" encoding="utf-8"?>
<a:themeOverride xmlns:a="http://schemas.openxmlformats.org/drawingml/2006/main">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9.xml><?xml version="1.0" encoding="utf-8"?>
<a:themeOverride xmlns:a="http://schemas.openxmlformats.org/drawingml/2006/main">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Grid</Template>
  <TotalTime>2180</TotalTime>
  <Words>3004</Words>
  <Application>Microsoft Office PowerPoint</Application>
  <PresentationFormat>Προβολή στην οθόνη (4:3)</PresentationFormat>
  <Paragraphs>494</Paragraphs>
  <Slides>47</Slides>
  <Notes>13</Notes>
  <HiddenSlides>0</HiddenSlides>
  <MMClips>1</MMClips>
  <ScaleCrop>false</ScaleCrop>
  <HeadingPairs>
    <vt:vector size="4" baseType="variant">
      <vt:variant>
        <vt:lpstr>Θέμα</vt:lpstr>
      </vt:variant>
      <vt:variant>
        <vt:i4>11</vt:i4>
      </vt:variant>
      <vt:variant>
        <vt:lpstr>Τίτλοι διαφανειών</vt:lpstr>
      </vt:variant>
      <vt:variant>
        <vt:i4>47</vt:i4>
      </vt:variant>
    </vt:vector>
  </HeadingPairs>
  <TitlesOfParts>
    <vt:vector size="58" baseType="lpstr">
      <vt:lpstr>Πλέγμα</vt:lpstr>
      <vt:lpstr>Ροή</vt:lpstr>
      <vt:lpstr>Maple</vt:lpstr>
      <vt:lpstr>1_Marketing 16x9</vt:lpstr>
      <vt:lpstr>1_Maple</vt:lpstr>
      <vt:lpstr>4_Ροή</vt:lpstr>
      <vt:lpstr>5_Ροή</vt:lpstr>
      <vt:lpstr>2_Υψηλή ραπτική</vt:lpstr>
      <vt:lpstr>1_Ροή</vt:lpstr>
      <vt:lpstr>Marketing 16x9</vt:lpstr>
      <vt:lpstr>2_Maple</vt:lpstr>
      <vt:lpstr>Διαφάνεια 1</vt:lpstr>
      <vt:lpstr> “Διερευνητικό μοντέλο μάθησης και διδασκαλίας, ως πρόταση καινοτόμου διδακτικής προσέγγισης” </vt:lpstr>
      <vt:lpstr>Διαφάνεια 3</vt:lpstr>
      <vt:lpstr>Διαφάνεια 4</vt:lpstr>
      <vt:lpstr>Οι 10 δεξιότητες του 21ου αιώνα  κατηγοριοποιούνται σε τέσσερις ομάδες</vt:lpstr>
      <vt:lpstr>Διαφάνεια 6</vt:lpstr>
      <vt:lpstr>ΟΡΙΣΜΟΣ</vt:lpstr>
      <vt:lpstr>Διαφάνεια 8</vt:lpstr>
      <vt:lpstr>Διαφάνεια 9</vt:lpstr>
      <vt:lpstr> Κονστρουκτιβισμός  και  Διερεύνηση</vt:lpstr>
      <vt:lpstr>Διαφάνεια 11</vt:lpstr>
      <vt:lpstr>Διαφάνεια 12</vt:lpstr>
      <vt:lpstr>Διαφάνεια 13</vt:lpstr>
      <vt:lpstr>Διδακτική στρατηγική- περιγραφή (έναρξη)</vt:lpstr>
      <vt:lpstr>Διδακτική στρατηγική- περιγραφή (δόμηση ερωτήσεων)</vt:lpstr>
      <vt:lpstr>Διδακτική στρατηγική- περιγραφή (τελική φάση)</vt:lpstr>
      <vt:lpstr>Διαφάνεια 17</vt:lpstr>
      <vt:lpstr>Ο ρόλος του εκπαιδευτικού II </vt:lpstr>
      <vt:lpstr>Εφαρμογή</vt:lpstr>
      <vt:lpstr>Προσαρμογές στο ηλικιακό επίπεδο και το μαθησιακό περιβάλλον</vt:lpstr>
      <vt:lpstr>Τα χαρακτηριστικά του Διερευνητικου Μοντελου   </vt:lpstr>
      <vt:lpstr>Διαφάνεια 22</vt:lpstr>
      <vt:lpstr>Διαφάνεια 23</vt:lpstr>
      <vt:lpstr>Φάσεις διερευνητικού μοντέλου  </vt:lpstr>
      <vt:lpstr>Διαφάνεια 25</vt:lpstr>
      <vt:lpstr>Διαφάνεια 26</vt:lpstr>
      <vt:lpstr>Διαφάνεια 27</vt:lpstr>
      <vt:lpstr>Φάσεις διερευνητικού μοντέλου  </vt:lpstr>
      <vt:lpstr>Διαφάνεια 29</vt:lpstr>
      <vt:lpstr>Διαφάνεια 30</vt:lpstr>
      <vt:lpstr>Διαφάνεια 31</vt:lpstr>
      <vt:lpstr>Φάσεις διερευνητικού μοντέλου  </vt:lpstr>
      <vt:lpstr>Διαφάνεια 33</vt:lpstr>
      <vt:lpstr>Διαφάνεια 34</vt:lpstr>
      <vt:lpstr>Φάσεις διερευνητικού μοντέλου  </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ΒΙΒΛΙΟΓΡΑΦΙΑ</vt:lpstr>
      <vt:lpstr>   «Η   Διερευνητική   Διδασκαλία ως      Μοντέλο   Ανάπτυξης των Δεξιοτήτων    του   21ου   αιώνα»</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Διερευνητικη εκπαιδευση</dc:title>
  <dc:creator>Georgia</dc:creator>
  <cp:lastModifiedBy>user</cp:lastModifiedBy>
  <cp:revision>195</cp:revision>
  <dcterms:created xsi:type="dcterms:W3CDTF">2013-04-07T13:21:20Z</dcterms:created>
  <dcterms:modified xsi:type="dcterms:W3CDTF">2015-12-02T21:33:55Z</dcterms:modified>
</cp:coreProperties>
</file>